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7" autoAdjust="0"/>
  </p:normalViewPr>
  <p:slideViewPr>
    <p:cSldViewPr>
      <p:cViewPr varScale="1">
        <p:scale>
          <a:sx n="86" d="100"/>
          <a:sy n="86" d="100"/>
        </p:scale>
        <p:origin x="-11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042014-011421\Desktop\&#1050;&#1085;&#1080;&#1075;&#1072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3844424021129875"/>
          <c:y val="3.5772357723577279E-2"/>
          <c:w val="0.58149316508937954"/>
          <c:h val="0.89918699186991857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rgbClr val="00B050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spPr>
              <a:solidFill>
                <a:schemeClr val="bg1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</c:spPr>
          </c:dPt>
          <c:dPt>
            <c:idx val="3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spPr>
              <a:solidFill>
                <a:srgbClr val="00B050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5"/>
            <c:spPr>
              <a:solidFill>
                <a:srgbClr val="00B050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6"/>
            <c:spPr>
              <a:solidFill>
                <a:schemeClr val="bg1">
                  <a:lumMod val="95000"/>
                </a:schemeClr>
              </a:solidFill>
            </c:spPr>
          </c:dPt>
          <c:dPt>
            <c:idx val="7"/>
            <c:spPr>
              <a:solidFill>
                <a:schemeClr val="bg1">
                  <a:lumMod val="95000"/>
                </a:schemeClr>
              </a:solidFill>
            </c:spPr>
          </c:dPt>
          <c:dPt>
            <c:idx val="8"/>
            <c:spPr>
              <a:solidFill>
                <a:schemeClr val="bg1">
                  <a:lumMod val="95000"/>
                </a:schemeClr>
              </a:solidFill>
            </c:spPr>
          </c:dPt>
          <c:dPt>
            <c:idx val="9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0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1"/>
            <c:spPr>
              <a:solidFill>
                <a:srgbClr val="FF0000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-9.6528146915389662E-2"/>
                  <c:y val="3.157544331348829E-3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12:00</a:t>
                    </a:r>
                    <a:endParaRPr lang="en-US"/>
                  </a:p>
                </c:rich>
              </c:tx>
              <c:dLblPos val="bestFit"/>
              <c:showVal val="1"/>
            </c:dLbl>
            <c:dLbl>
              <c:idx val="1"/>
              <c:layout>
                <c:manualLayout>
                  <c:x val="-7.7182244963859073E-2"/>
                  <c:y val="-7.1605915114269239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13:00</a:t>
                    </a:r>
                    <a:endParaRPr lang="en-US"/>
                  </a:p>
                </c:rich>
              </c:tx>
              <c:dLblPos val="bestFit"/>
              <c:showVal val="1"/>
            </c:dLbl>
            <c:dLbl>
              <c:idx val="2"/>
              <c:layout>
                <c:manualLayout>
                  <c:x val="-3.4517168003841796E-2"/>
                  <c:y val="-0.14294091287369581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14:00</a:t>
                    </a:r>
                    <a:endParaRPr lang="en-US"/>
                  </a:p>
                </c:rich>
              </c:tx>
              <c:dLblPos val="bestFit"/>
              <c:showVal val="1"/>
            </c:dLbl>
            <c:dLbl>
              <c:idx val="3"/>
              <c:layout>
                <c:manualLayout>
                  <c:x val="9.6468698510478075E-3"/>
                  <c:y val="-0.13022981883362134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15:00</a:t>
                    </a:r>
                    <a:endParaRPr lang="en-US"/>
                  </a:p>
                </c:rich>
              </c:tx>
              <c:dLblPos val="bestFit"/>
              <c:showVal val="1"/>
            </c:dLbl>
            <c:dLbl>
              <c:idx val="4"/>
              <c:layout>
                <c:manualLayout>
                  <c:x val="6.1619016865793984E-2"/>
                  <c:y val="-0.14953204020229197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16:00</a:t>
                    </a:r>
                    <a:endParaRPr lang="en-US"/>
                  </a:p>
                </c:rich>
              </c:tx>
              <c:dLblPos val="bestFit"/>
              <c:showVal val="1"/>
            </c:dLbl>
            <c:dLbl>
              <c:idx val="5"/>
              <c:layout>
                <c:manualLayout>
                  <c:x val="9.6952399877460169E-2"/>
                  <c:y val="-6.8198450803405766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17:00</a:t>
                    </a:r>
                    <a:endParaRPr lang="en-US"/>
                  </a:p>
                </c:rich>
              </c:tx>
              <c:dLblPos val="bestFit"/>
              <c:showVal val="1"/>
            </c:dLbl>
            <c:dLbl>
              <c:idx val="6"/>
              <c:layout>
                <c:manualLayout>
                  <c:x val="0.11335254228868094"/>
                  <c:y val="-3.1578003969016106E-3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18:00</a:t>
                    </a:r>
                    <a:endParaRPr lang="en-US"/>
                  </a:p>
                </c:rich>
              </c:tx>
              <c:dLblPos val="bestFit"/>
              <c:showVal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layout>
                <c:manualLayout>
                  <c:x val="-9.3489654487195414E-3"/>
                  <c:y val="0.10406504065040657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9:00</a:t>
                    </a:r>
                    <a:endParaRPr lang="en-US"/>
                  </a:p>
                </c:rich>
              </c:tx>
              <c:dLblPos val="bestFit"/>
              <c:showSerName val="1"/>
            </c:dLbl>
            <c:dLbl>
              <c:idx val="10"/>
              <c:layout>
                <c:manualLayout>
                  <c:x val="-6.1619016865793984E-2"/>
                  <c:y val="8.4491645861340545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</a:t>
                    </a:r>
                    <a:r>
                      <a:rPr lang="en-US" sz="1500" b="1" i="0" baseline="0">
                        <a:latin typeface="Times New Roman" pitchFamily="18" charset="0"/>
                      </a:rPr>
                      <a:t>0</a:t>
                    </a:r>
                    <a:r>
                      <a:rPr lang="ru-RU" sz="1500" b="1" i="0" baseline="0">
                        <a:latin typeface="Times New Roman" pitchFamily="18" charset="0"/>
                      </a:rPr>
                      <a:t>:00</a:t>
                    </a:r>
                    <a:endParaRPr lang="en-US"/>
                  </a:p>
                </c:rich>
              </c:tx>
              <c:dLblPos val="bestFit"/>
              <c:showVal val="1"/>
            </c:dLbl>
            <c:dLbl>
              <c:idx val="11"/>
              <c:layout>
                <c:manualLayout>
                  <c:x val="-8.6437152769153064E-2"/>
                  <c:y val="4.2181934575251309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i="0" baseline="0">
                        <a:latin typeface="Times New Roman" pitchFamily="18" charset="0"/>
                      </a:rPr>
                      <a:t>11:0</a:t>
                    </a:r>
                    <a:r>
                      <a:rPr lang="en-US" sz="1500" b="1" i="0" baseline="0">
                        <a:latin typeface="Times New Roman" pitchFamily="18" charset="0"/>
                      </a:rPr>
                      <a:t>0</a:t>
                    </a:r>
                    <a:endParaRPr lang="en-US"/>
                  </a:p>
                </c:rich>
              </c:tx>
              <c:dLblPos val="bestFit"/>
              <c:showVal val="1"/>
            </c:dLbl>
            <c:txPr>
              <a:bodyPr/>
              <a:lstStyle/>
              <a:p>
                <a:pPr>
                  <a:defRPr sz="1500" b="1" i="0" baseline="0">
                    <a:latin typeface="Times New Roman" pitchFamily="18" charset="0"/>
                  </a:defRPr>
                </a:pPr>
                <a:endParaRPr lang="ru-RU"/>
              </a:p>
            </c:txPr>
            <c:dLblPos val="inEnd"/>
            <c:showVal val="1"/>
          </c:dLbls>
          <c:cat>
            <c:multiLvlStrRef>
              <c:f>Лист1!$C$6:$N$7</c:f>
              <c:multiLvlStrCache>
                <c:ptCount val="12"/>
                <c:lvl>
                  <c:pt idx="0">
                    <c:v>9:00</c:v>
                  </c:pt>
                  <c:pt idx="1">
                    <c:v>10:00</c:v>
                  </c:pt>
                  <c:pt idx="2">
                    <c:v>11:00</c:v>
                  </c:pt>
                  <c:pt idx="3">
                    <c:v>12:00</c:v>
                  </c:pt>
                  <c:pt idx="4">
                    <c:v>13:00</c:v>
                  </c:pt>
                  <c:pt idx="5">
                    <c:v>14:00</c:v>
                  </c:pt>
                  <c:pt idx="6">
                    <c:v>15:00</c:v>
                  </c:pt>
                  <c:pt idx="7">
                    <c:v>16:00</c:v>
                  </c:pt>
                  <c:pt idx="8">
                    <c:v>17:00</c:v>
                  </c:pt>
                  <c:pt idx="9">
                    <c:v>18:00</c:v>
                  </c:pt>
                </c:lvl>
                <c:lvl>
                  <c:pt idx="0">
                    <c:v>30</c:v>
                  </c:pt>
                  <c:pt idx="1">
                    <c:v>30</c:v>
                  </c:pt>
                  <c:pt idx="2">
                    <c:v>30</c:v>
                  </c:pt>
                  <c:pt idx="3">
                    <c:v>30</c:v>
                  </c:pt>
                  <c:pt idx="4">
                    <c:v>30</c:v>
                  </c:pt>
                  <c:pt idx="5">
                    <c:v>30</c:v>
                  </c:pt>
                  <c:pt idx="6">
                    <c:v>30</c:v>
                  </c:pt>
                  <c:pt idx="7">
                    <c:v>30</c:v>
                  </c:pt>
                  <c:pt idx="8">
                    <c:v>30</c:v>
                  </c:pt>
                  <c:pt idx="9">
                    <c:v>30</c:v>
                  </c:pt>
                  <c:pt idx="10">
                    <c:v>30</c:v>
                  </c:pt>
                  <c:pt idx="11">
                    <c:v>30</c:v>
                  </c:pt>
                </c:lvl>
              </c:multiLvlStrCache>
            </c:multiLvlStrRef>
          </c:cat>
          <c:val>
            <c:numRef>
              <c:f>Лист1!$C$6:$N$6</c:f>
              <c:numCache>
                <c:formatCode>General</c:formatCode>
                <c:ptCount val="12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  <c:pt idx="4">
                  <c:v>30</c:v>
                </c:pt>
                <c:pt idx="5">
                  <c:v>30</c:v>
                </c:pt>
                <c:pt idx="6">
                  <c:v>30</c:v>
                </c:pt>
                <c:pt idx="7">
                  <c:v>30</c:v>
                </c:pt>
                <c:pt idx="8">
                  <c:v>30</c:v>
                </c:pt>
                <c:pt idx="9">
                  <c:v>30</c:v>
                </c:pt>
                <c:pt idx="10">
                  <c:v>30</c:v>
                </c:pt>
                <c:pt idx="11">
                  <c:v>30</c:v>
                </c:pt>
              </c:numCache>
            </c:numRef>
          </c:val>
        </c:ser>
        <c:ser>
          <c:idx val="1"/>
          <c:order val="1"/>
          <c:cat>
            <c:multiLvlStrRef>
              <c:f>Лист1!$C$6:$N$7</c:f>
              <c:multiLvlStrCache>
                <c:ptCount val="12"/>
                <c:lvl>
                  <c:pt idx="0">
                    <c:v>9:00</c:v>
                  </c:pt>
                  <c:pt idx="1">
                    <c:v>10:00</c:v>
                  </c:pt>
                  <c:pt idx="2">
                    <c:v>11:00</c:v>
                  </c:pt>
                  <c:pt idx="3">
                    <c:v>12:00</c:v>
                  </c:pt>
                  <c:pt idx="4">
                    <c:v>13:00</c:v>
                  </c:pt>
                  <c:pt idx="5">
                    <c:v>14:00</c:v>
                  </c:pt>
                  <c:pt idx="6">
                    <c:v>15:00</c:v>
                  </c:pt>
                  <c:pt idx="7">
                    <c:v>16:00</c:v>
                  </c:pt>
                  <c:pt idx="8">
                    <c:v>17:00</c:v>
                  </c:pt>
                  <c:pt idx="9">
                    <c:v>18:00</c:v>
                  </c:pt>
                </c:lvl>
                <c:lvl>
                  <c:pt idx="0">
                    <c:v>30</c:v>
                  </c:pt>
                  <c:pt idx="1">
                    <c:v>30</c:v>
                  </c:pt>
                  <c:pt idx="2">
                    <c:v>30</c:v>
                  </c:pt>
                  <c:pt idx="3">
                    <c:v>30</c:v>
                  </c:pt>
                  <c:pt idx="4">
                    <c:v>30</c:v>
                  </c:pt>
                  <c:pt idx="5">
                    <c:v>30</c:v>
                  </c:pt>
                  <c:pt idx="6">
                    <c:v>30</c:v>
                  </c:pt>
                  <c:pt idx="7">
                    <c:v>30</c:v>
                  </c:pt>
                  <c:pt idx="8">
                    <c:v>30</c:v>
                  </c:pt>
                  <c:pt idx="9">
                    <c:v>30</c:v>
                  </c:pt>
                  <c:pt idx="10">
                    <c:v>30</c:v>
                  </c:pt>
                  <c:pt idx="11">
                    <c:v>30</c:v>
                  </c:pt>
                </c:lvl>
              </c:multiLvlStrCache>
            </c:multiLvlStrRef>
          </c:cat>
          <c:val>
            <c:numRef>
              <c:f>Лист1!$C$7:$L$7</c:f>
              <c:numCache>
                <c:formatCode>h:mm</c:formatCode>
                <c:ptCount val="10"/>
                <c:pt idx="0">
                  <c:v>0.37500000000000022</c:v>
                </c:pt>
                <c:pt idx="1">
                  <c:v>0.41666666666666696</c:v>
                </c:pt>
                <c:pt idx="2">
                  <c:v>0.45833333333333326</c:v>
                </c:pt>
                <c:pt idx="3">
                  <c:v>0.5</c:v>
                </c:pt>
                <c:pt idx="4">
                  <c:v>0.54166666666666652</c:v>
                </c:pt>
                <c:pt idx="5">
                  <c:v>0.5833333333333337</c:v>
                </c:pt>
                <c:pt idx="6">
                  <c:v>0.62500000000000044</c:v>
                </c:pt>
                <c:pt idx="7">
                  <c:v>0.66666666666666663</c:v>
                </c:pt>
                <c:pt idx="8">
                  <c:v>0.7083333333333337</c:v>
                </c:pt>
                <c:pt idx="9">
                  <c:v>0.75000000000000044</c:v>
                </c:pt>
              </c:numCache>
            </c:numRef>
          </c:val>
        </c:ser>
        <c:firstSliceAng val="0"/>
      </c:pieChart>
    </c:plotArea>
    <c:plotVisOnly val="1"/>
    <c:dispBlanksAs val="zero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086886F-478B-4596-AC93-6B7996B3E411}" type="datetimeFigureOut">
              <a:rPr lang="ru-RU" smtClean="0"/>
              <a:pPr/>
              <a:t>20.12.2016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4CF2E86-D58B-47A9-9C3E-F48A35ADA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01889399"/>
              </p:ext>
            </p:extLst>
          </p:nvPr>
        </p:nvGraphicFramePr>
        <p:xfrm>
          <a:off x="323528" y="23597"/>
          <a:ext cx="5256584" cy="3765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292080" y="404664"/>
            <a:ext cx="3564948" cy="3312368"/>
          </a:xfrm>
          <a:effectLst/>
        </p:spPr>
        <p:txBody>
          <a:bodyPr/>
          <a:lstStyle/>
          <a:p>
            <a:pPr marL="182880" indent="0">
              <a:buNone/>
            </a:pPr>
            <a:r>
              <a:rPr lang="ru-RU" sz="2800" kern="0" dirty="0" smtClean="0">
                <a:solidFill>
                  <a:srgbClr val="FF0000"/>
                </a:solidFill>
                <a:latin typeface="Times New Roman" pitchFamily="18" charset="0"/>
              </a:rPr>
              <a:t>Красным</a:t>
            </a:r>
            <a:r>
              <a:rPr lang="ru-RU" sz="2800" kern="0" dirty="0" smtClean="0">
                <a:latin typeface="Times New Roman" pitchFamily="18" charset="0"/>
              </a:rPr>
              <a:t> отмечены наиболее загруженные часы в течение дня и дни рабочей недели. </a:t>
            </a:r>
            <a:r>
              <a:rPr lang="ru-RU" sz="2800" kern="0" dirty="0" smtClean="0">
                <a:solidFill>
                  <a:srgbClr val="00B050"/>
                </a:solidFill>
                <a:latin typeface="Times New Roman" pitchFamily="18" charset="0"/>
              </a:rPr>
              <a:t>Зеленым</a:t>
            </a:r>
            <a:r>
              <a:rPr lang="ru-RU" sz="2800" kern="0" dirty="0" smtClean="0">
                <a:latin typeface="Times New Roman" pitchFamily="18" charset="0"/>
              </a:rPr>
              <a:t> – наиболее сводные часы и дни</a:t>
            </a:r>
            <a:r>
              <a:rPr lang="ru-RU" sz="2800" kern="0" dirty="0" smtClean="0"/>
              <a:t>.</a:t>
            </a:r>
            <a:endParaRPr lang="ru-RU" sz="2800" kern="0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70660031"/>
              </p:ext>
            </p:extLst>
          </p:nvPr>
        </p:nvGraphicFramePr>
        <p:xfrm>
          <a:off x="2267744" y="4149080"/>
          <a:ext cx="5040559" cy="23042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0120"/>
                <a:gridCol w="936209"/>
                <a:gridCol w="1007901"/>
                <a:gridCol w="1007901"/>
                <a:gridCol w="1008428"/>
              </a:tblGrid>
              <a:tr h="3683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ПН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ВТ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ПТ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</a:tr>
              <a:tr h="2251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</a:tr>
              <a:tr h="57797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77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952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0726744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</TotalTime>
  <Words>39</Words>
  <Application>Microsoft Office PowerPoint</Application>
  <PresentationFormat>Экран (4:3)</PresentationFormat>
  <Paragraphs>26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Воздушный поток</vt:lpstr>
      <vt:lpstr>Красным отмечены наиболее загруженные часы в течение дня и дни рабочей недели. Зеленым – наиболее сводные часы и дни.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Красным отмечены наиболее загруженные часы в течение дня и дни рабочей недели. Зеленым – наиболее сводные часы и дни.</dc:title>
  <dc:creator>042014-011421 Лицманова О. Н.</dc:creator>
  <cp:lastModifiedBy>042020-210015 Блискунова И. Н.</cp:lastModifiedBy>
  <cp:revision>6</cp:revision>
  <dcterms:created xsi:type="dcterms:W3CDTF">2016-12-01T14:01:46Z</dcterms:created>
  <dcterms:modified xsi:type="dcterms:W3CDTF">2016-12-20T13:46:56Z</dcterms:modified>
</cp:coreProperties>
</file>