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5119350" cy="10799763"/>
  <p:notesSz cx="6858000" cy="9144000"/>
  <p:defaultTextStyle>
    <a:defPPr>
      <a:defRPr lang="en-US"/>
    </a:defPPr>
    <a:lvl1pPr marL="0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1pPr>
    <a:lvl2pPr marL="622021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2pPr>
    <a:lvl3pPr marL="1244041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3pPr>
    <a:lvl4pPr marL="1866062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4pPr>
    <a:lvl5pPr marL="2488082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5pPr>
    <a:lvl6pPr marL="3110103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6pPr>
    <a:lvl7pPr marL="3732124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7pPr>
    <a:lvl8pPr marL="4354144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8pPr>
    <a:lvl9pPr marL="4976165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4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438" y="2048438"/>
            <a:ext cx="10776475" cy="3951430"/>
          </a:xfrm>
        </p:spPr>
        <p:txBody>
          <a:bodyPr anchor="b">
            <a:normAutofit/>
          </a:bodyPr>
          <a:lstStyle>
            <a:lvl1pPr algn="ctr">
              <a:defRPr sz="755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1438" y="6119868"/>
            <a:ext cx="10776475" cy="2159951"/>
          </a:xfrm>
        </p:spPr>
        <p:txBody>
          <a:bodyPr>
            <a:normAutofit/>
          </a:bodyPr>
          <a:lstStyle>
            <a:lvl1pPr marL="0" indent="0" algn="ctr">
              <a:buNone/>
              <a:defRPr sz="3465">
                <a:solidFill>
                  <a:schemeClr val="bg1">
                    <a:lumMod val="50000"/>
                  </a:schemeClr>
                </a:solidFill>
              </a:defRPr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151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201" y="6754771"/>
            <a:ext cx="12852975" cy="1278098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69207" y="1099600"/>
            <a:ext cx="12180963" cy="5061520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177" y="8045065"/>
            <a:ext cx="12853000" cy="1074735"/>
          </a:xfrm>
        </p:spPr>
        <p:txBody>
          <a:bodyPr/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857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177" y="959980"/>
            <a:ext cx="12853000" cy="5397118"/>
          </a:xfrm>
        </p:spPr>
        <p:txBody>
          <a:bodyPr anchor="ctr"/>
          <a:lstStyle>
            <a:lvl1pPr algn="ctr"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177" y="6621620"/>
            <a:ext cx="12853000" cy="2498181"/>
          </a:xfrm>
        </p:spPr>
        <p:txBody>
          <a:bodyPr anchor="ctr"/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091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453" y="1374125"/>
            <a:ext cx="11536382" cy="4298984"/>
          </a:xfrm>
        </p:spPr>
        <p:txBody>
          <a:bodyPr anchor="ctr"/>
          <a:lstStyle>
            <a:lvl1pPr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2133779" y="5684965"/>
            <a:ext cx="10853762" cy="936653"/>
          </a:xfrm>
        </p:spPr>
        <p:txBody>
          <a:bodyPr anchor="t">
            <a:normAutofit/>
          </a:bodyPr>
          <a:lstStyle>
            <a:lvl1pPr marL="0" indent="0">
              <a:buNone/>
              <a:defRPr sz="2205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177" y="6886144"/>
            <a:ext cx="12853000" cy="223783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219644" y="1398172"/>
            <a:ext cx="904264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5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979973" y="4913302"/>
            <a:ext cx="915430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59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5022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177" y="3367993"/>
            <a:ext cx="12853000" cy="3955559"/>
          </a:xfrm>
        </p:spPr>
        <p:txBody>
          <a:bodyPr anchor="b"/>
          <a:lstStyle>
            <a:lvl1pPr algn="ctr"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177" y="7342099"/>
            <a:ext cx="12853000" cy="1796250"/>
          </a:xfrm>
        </p:spPr>
        <p:txBody>
          <a:bodyPr anchor="t"/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90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33177" y="959979"/>
            <a:ext cx="12853000" cy="25276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33176" y="3727624"/>
            <a:ext cx="4091074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780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33176" y="4635105"/>
            <a:ext cx="4091074" cy="4484697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21428" y="3727624"/>
            <a:ext cx="4081829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780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07737" y="4635105"/>
            <a:ext cx="4096499" cy="4484697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887721" y="3727624"/>
            <a:ext cx="4098455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780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887721" y="4635105"/>
            <a:ext cx="4098455" cy="4484697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897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33177" y="961825"/>
            <a:ext cx="12853000" cy="25258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33177" y="6621619"/>
            <a:ext cx="4087891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465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33177" y="3727624"/>
            <a:ext cx="4087891" cy="2399947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719999" indent="0">
              <a:buNone/>
              <a:defRPr sz="2520"/>
            </a:lvl2pPr>
            <a:lvl3pPr marL="1439997" indent="0">
              <a:buNone/>
              <a:defRPr sz="2520"/>
            </a:lvl3pPr>
            <a:lvl4pPr marL="2159996" indent="0">
              <a:buNone/>
              <a:defRPr sz="2520"/>
            </a:lvl4pPr>
            <a:lvl5pPr marL="2879994" indent="0">
              <a:buNone/>
              <a:defRPr sz="2520"/>
            </a:lvl5pPr>
            <a:lvl6pPr marL="3599993" indent="0">
              <a:buNone/>
              <a:defRPr sz="2520"/>
            </a:lvl6pPr>
            <a:lvl7pPr marL="4319991" indent="0">
              <a:buNone/>
              <a:defRPr sz="2520"/>
            </a:lvl7pPr>
            <a:lvl8pPr marL="5039990" indent="0">
              <a:buNone/>
              <a:defRPr sz="2520"/>
            </a:lvl8pPr>
            <a:lvl9pPr marL="5759988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33177" y="7529098"/>
            <a:ext cx="4087891" cy="1590702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09484" y="6621619"/>
            <a:ext cx="4094611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465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507734" y="3727624"/>
            <a:ext cx="4096501" cy="2399947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719999" indent="0">
              <a:buNone/>
              <a:defRPr sz="2520"/>
            </a:lvl2pPr>
            <a:lvl3pPr marL="1439997" indent="0">
              <a:buNone/>
              <a:defRPr sz="2520"/>
            </a:lvl3pPr>
            <a:lvl4pPr marL="2159996" indent="0">
              <a:buNone/>
              <a:defRPr sz="2520"/>
            </a:lvl4pPr>
            <a:lvl5pPr marL="2879994" indent="0">
              <a:buNone/>
              <a:defRPr sz="2520"/>
            </a:lvl5pPr>
            <a:lvl6pPr marL="3599993" indent="0">
              <a:buNone/>
              <a:defRPr sz="2520"/>
            </a:lvl6pPr>
            <a:lvl7pPr marL="4319991" indent="0">
              <a:buNone/>
              <a:defRPr sz="2520"/>
            </a:lvl7pPr>
            <a:lvl8pPr marL="5039990" indent="0">
              <a:buNone/>
              <a:defRPr sz="2520"/>
            </a:lvl8pPr>
            <a:lvl9pPr marL="5759988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5507734" y="7529097"/>
            <a:ext cx="4096501" cy="1590704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887722" y="6621619"/>
            <a:ext cx="4093189" cy="90747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3465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9887721" y="3727624"/>
            <a:ext cx="4098455" cy="2399947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719999" indent="0">
              <a:buNone/>
              <a:defRPr sz="2520"/>
            </a:lvl2pPr>
            <a:lvl3pPr marL="1439997" indent="0">
              <a:buNone/>
              <a:defRPr sz="2520"/>
            </a:lvl3pPr>
            <a:lvl4pPr marL="2159996" indent="0">
              <a:buNone/>
              <a:defRPr sz="2520"/>
            </a:lvl4pPr>
            <a:lvl5pPr marL="2879994" indent="0">
              <a:buNone/>
              <a:defRPr sz="2520"/>
            </a:lvl5pPr>
            <a:lvl6pPr marL="3599993" indent="0">
              <a:buNone/>
              <a:defRPr sz="2520"/>
            </a:lvl6pPr>
            <a:lvl7pPr marL="4319991" indent="0">
              <a:buNone/>
              <a:defRPr sz="2520"/>
            </a:lvl7pPr>
            <a:lvl8pPr marL="5039990" indent="0">
              <a:buNone/>
              <a:defRPr sz="2520"/>
            </a:lvl8pPr>
            <a:lvl9pPr marL="5759988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9887566" y="7529094"/>
            <a:ext cx="4098610" cy="1590707"/>
          </a:xfrm>
        </p:spPr>
        <p:txBody>
          <a:bodyPr anchor="t">
            <a:normAutofit/>
          </a:bodyPr>
          <a:lstStyle>
            <a:lvl1pPr marL="0" indent="0" algn="ctr">
              <a:buNone/>
              <a:defRPr sz="2205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52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133177" y="3727626"/>
            <a:ext cx="12853000" cy="539217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931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959983"/>
            <a:ext cx="3166391" cy="815981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133176" y="959983"/>
            <a:ext cx="9497616" cy="815981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67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133174" y="3727625"/>
            <a:ext cx="12852225" cy="5392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4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176" y="1304797"/>
            <a:ext cx="12837251" cy="4309857"/>
          </a:xfrm>
        </p:spPr>
        <p:txBody>
          <a:bodyPr anchor="b">
            <a:normAutofit/>
          </a:bodyPr>
          <a:lstStyle>
            <a:lvl1pPr>
              <a:defRPr sz="629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176" y="5759651"/>
            <a:ext cx="12837251" cy="2154572"/>
          </a:xfrm>
        </p:spPr>
        <p:txBody>
          <a:bodyPr>
            <a:normAutofit/>
          </a:bodyPr>
          <a:lstStyle>
            <a:lvl1pPr marL="0" indent="0" algn="ctr">
              <a:buNone/>
              <a:defRPr sz="3150">
                <a:solidFill>
                  <a:schemeClr val="bg1">
                    <a:lumMod val="50000"/>
                  </a:schemeClr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15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133178" y="974024"/>
            <a:ext cx="12852998" cy="251360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133174" y="3727625"/>
            <a:ext cx="6332005" cy="5392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7654171" y="3727625"/>
            <a:ext cx="6331228" cy="5392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80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133178" y="974024"/>
            <a:ext cx="12852998" cy="251360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1566" y="3733805"/>
            <a:ext cx="6043616" cy="1070833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4094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1133176" y="4804640"/>
            <a:ext cx="6332005" cy="43151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932231" y="3733805"/>
            <a:ext cx="6053945" cy="1070833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4094" b="0">
                <a:solidFill>
                  <a:schemeClr val="tx1"/>
                </a:solidFill>
              </a:defRPr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7654172" y="4804640"/>
            <a:ext cx="6331229" cy="43151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66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86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80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176" y="959979"/>
            <a:ext cx="4880663" cy="3186154"/>
          </a:xfrm>
        </p:spPr>
        <p:txBody>
          <a:bodyPr anchor="b"/>
          <a:lstStyle>
            <a:lvl1pPr algn="ctr"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6297326" y="959981"/>
            <a:ext cx="7688848" cy="8159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176" y="4146133"/>
            <a:ext cx="4880665" cy="4973667"/>
          </a:xfrm>
        </p:spPr>
        <p:txBody>
          <a:bodyPr/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90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9350" cy="107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177" y="959979"/>
            <a:ext cx="6828209" cy="3186157"/>
          </a:xfrm>
        </p:spPr>
        <p:txBody>
          <a:bodyPr anchor="b"/>
          <a:lstStyle>
            <a:lvl1pPr algn="ctr"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74422" y="959980"/>
            <a:ext cx="4970091" cy="8159821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200" y="4146135"/>
            <a:ext cx="6828186" cy="4973666"/>
          </a:xfrm>
        </p:spPr>
        <p:txBody>
          <a:bodyPr/>
          <a:lstStyle>
            <a:lvl1pPr marL="0" indent="0" algn="ctr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24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"/>
            <a:ext cx="15119353" cy="1079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3178" y="974024"/>
            <a:ext cx="12852998" cy="2513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177" y="3727626"/>
            <a:ext cx="12853000" cy="5392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2434" y="9264799"/>
            <a:ext cx="3401854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3176" y="9264799"/>
            <a:ext cx="8275075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038471" y="9264799"/>
            <a:ext cx="94770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3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1439997" rtl="0" eaLnBrk="1" latinLnBrk="0" hangingPunct="1">
        <a:lnSpc>
          <a:spcPct val="90000"/>
        </a:lnSpc>
        <a:spcBef>
          <a:spcPct val="0"/>
        </a:spcBef>
        <a:buNone/>
        <a:defRPr sz="5669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59999" indent="-359999" algn="l" defTabSz="1439997" rtl="0" eaLnBrk="1" latinLnBrk="0" hangingPunct="1">
        <a:lnSpc>
          <a:spcPct val="120000"/>
        </a:lnSpc>
        <a:spcBef>
          <a:spcPts val="1575"/>
        </a:spcBef>
        <a:buClr>
          <a:schemeClr val="tx1"/>
        </a:buClr>
        <a:buFont typeface="Arial" panose="020B0604020202020204" pitchFamily="34" charset="0"/>
        <a:buChar char="•"/>
        <a:defRPr sz="31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079998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83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799996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5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519995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239994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959992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679991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5399989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6119988" indent="-359999" algn="l" defTabSz="1439997" rtl="0" eaLnBrk="1" latinLnBrk="0" hangingPunct="1">
        <a:lnSpc>
          <a:spcPct val="120000"/>
        </a:lnSpc>
        <a:spcBef>
          <a:spcPts val="787"/>
        </a:spcBef>
        <a:buClr>
          <a:schemeClr val="tx1"/>
        </a:buClr>
        <a:buFont typeface="Arial" panose="020B0604020202020204" pitchFamily="34" charset="0"/>
        <a:buChar char="•"/>
        <a:defRPr sz="2205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33700" y="3225800"/>
            <a:ext cx="8661400" cy="1623417"/>
          </a:xfrm>
        </p:spPr>
        <p:txBody>
          <a:bodyPr rtlCol="0">
            <a:noAutofit/>
          </a:bodyPr>
          <a:lstStyle/>
          <a:p>
            <a:r>
              <a:rPr lang="ru-RU" sz="2500" dirty="0"/>
              <a:t> </a:t>
            </a:r>
            <a:r>
              <a:rPr lang="ru-RU" sz="2500" b="1" dirty="0">
                <a:solidFill>
                  <a:srgbClr val="002060"/>
                </a:solidFill>
              </a:rPr>
              <a:t>дизайн-проект на «Строительство фонтана перед домом культуры в г. Мглине Брянской области»</a:t>
            </a:r>
            <a:endParaRPr lang="ru-RU" sz="25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4379316"/>
            <a:ext cx="13274052" cy="631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10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99" y="3145090"/>
            <a:ext cx="14099831" cy="671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0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2" y="65569"/>
            <a:ext cx="13509477" cy="106729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813" y="65569"/>
            <a:ext cx="1262763" cy="967346"/>
          </a:xfrm>
          <a:prstGeom prst="rect">
            <a:avLst/>
          </a:prstGeom>
        </p:spPr>
      </p:pic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11</a:t>
            </a:r>
            <a:endParaRPr lang="ru-RU" dirty="0" smtClean="0">
              <a:solidFill>
                <a:srgbClr val="002060"/>
              </a:solidFill>
            </a:endParaRP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16030" y="8757138"/>
            <a:ext cx="7228546" cy="149666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950200" y="9029700"/>
            <a:ext cx="6856046" cy="8134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/>
              <a:t>Строительство фонтана перед домом культуры в г. Мглине Брянской области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717681" y="635000"/>
            <a:ext cx="1883019" cy="5467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/>
              <a:t>Схема ГП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9941413" y="1585051"/>
            <a:ext cx="1883019" cy="5467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/>
              <a:t>План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4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89400" y="4152900"/>
            <a:ext cx="7396513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rgbClr val="002060"/>
                </a:solidFill>
              </a:rPr>
              <a:t>АРХИТЕКТУРНАЯ КОНЦЕПЦИЯ ПРОЕКТА</a:t>
            </a:r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2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9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5"/>
          <a:stretch/>
        </p:blipFill>
        <p:spPr>
          <a:xfrm>
            <a:off x="203200" y="2195100"/>
            <a:ext cx="14805337" cy="84893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703384"/>
            <a:ext cx="15119350" cy="49171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51300" y="1509300"/>
            <a:ext cx="7396513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rgbClr val="002060"/>
                </a:solidFill>
              </a:rPr>
              <a:t>СИТУАЦИОННЫЙ ПЛАН</a:t>
            </a:r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3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9" name="Объект 13"/>
          <p:cNvSpPr txBox="1">
            <a:spLocks/>
          </p:cNvSpPr>
          <p:nvPr/>
        </p:nvSpPr>
        <p:spPr>
          <a:xfrm>
            <a:off x="683248" y="9320961"/>
            <a:ext cx="10213776" cy="1001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439997" rtl="0" eaLnBrk="1" latinLnBrk="0" hangingPunct="1">
              <a:lnSpc>
                <a:spcPct val="120000"/>
              </a:lnSpc>
              <a:spcBef>
                <a:spcPts val="1575"/>
              </a:spcBef>
              <a:buClr>
                <a:schemeClr val="tx1"/>
              </a:buClr>
              <a:buFont typeface="Arial" panose="020B0604020202020204" pitchFamily="34" charset="0"/>
              <a:buNone/>
              <a:defRPr sz="3465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19999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315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439997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835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2159996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879994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3599993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4319991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5039990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5759988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" algn="l"/>
            <a:r>
              <a:rPr lang="ru-RU" sz="2000" b="1" u="sng" dirty="0" smtClean="0">
                <a:solidFill>
                  <a:srgbClr val="002060"/>
                </a:solidFill>
              </a:rPr>
              <a:t>Объекты благоустройства</a:t>
            </a:r>
            <a:endParaRPr lang="ru-RU" sz="2000" b="1" dirty="0">
              <a:solidFill>
                <a:schemeClr val="tx1"/>
              </a:solidFill>
            </a:endParaRPr>
          </a:p>
          <a:p>
            <a:pPr marL="45720" algn="l"/>
            <a:r>
              <a:rPr lang="ru-RU" sz="2000" b="1" dirty="0" smtClean="0">
                <a:solidFill>
                  <a:schemeClr val="tx1"/>
                </a:solidFill>
              </a:rPr>
              <a:t>1. </a:t>
            </a:r>
            <a:r>
              <a:rPr lang="ru-RU" sz="1600" dirty="0">
                <a:solidFill>
                  <a:schemeClr val="tx1"/>
                </a:solidFill>
              </a:rPr>
              <a:t>дизайн-проект на «Строительство фонтана перед домом культуры в г. Мглине Брянской области»</a:t>
            </a:r>
          </a:p>
          <a:p>
            <a:pPr marL="45720"/>
            <a:endParaRPr lang="ru-RU" sz="15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612" y="2797433"/>
            <a:ext cx="4733925" cy="296059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137900" y="4864100"/>
            <a:ext cx="3870637" cy="1385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614" y="5115294"/>
            <a:ext cx="3627923" cy="22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6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25348"/>
            <a:ext cx="10058400" cy="47867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4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162300" y="1819494"/>
            <a:ext cx="11782276" cy="6730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rgbClr val="002060"/>
                </a:solidFill>
              </a:rPr>
              <a:t>АРХИТЕКТУРНОЕ РЕШЕНИЕ </a:t>
            </a:r>
            <a:r>
              <a:rPr lang="ru-RU" sz="2500" b="0" dirty="0">
                <a:solidFill>
                  <a:schemeClr val="accent1"/>
                </a:solidFill>
              </a:rPr>
              <a:t>на «Строительство фонтана перед домом культуры в г. Мглине Брянской области»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" r="14177"/>
          <a:stretch/>
        </p:blipFill>
        <p:spPr>
          <a:xfrm>
            <a:off x="7524205" y="5251269"/>
            <a:ext cx="6721575" cy="46580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85" y="2868647"/>
            <a:ext cx="6837891" cy="384631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0972801" y="6374674"/>
            <a:ext cx="3840480" cy="5355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11220994" y="6492240"/>
            <a:ext cx="3461657" cy="3265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Сквер перед домом культуры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2804" y="9641531"/>
            <a:ext cx="3840480" cy="5355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742954" y="9746033"/>
            <a:ext cx="3461657" cy="3265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Фонтан перед домом культуры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9594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5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7" y="3145090"/>
            <a:ext cx="14073145" cy="669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05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6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7" y="3145090"/>
            <a:ext cx="14046459" cy="668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8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7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7" y="3145090"/>
            <a:ext cx="14019773" cy="667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8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145090"/>
            <a:ext cx="13966400" cy="664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9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9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rgbClr val="276F3D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ОБЩИЙ ВИД</a:t>
            </a:r>
            <a:endParaRPr lang="ru-RU" sz="2500" b="0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7" y="3043490"/>
            <a:ext cx="14046459" cy="668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9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113</TotalTime>
  <Words>154</Words>
  <Application>Microsoft Office PowerPoint</Application>
  <PresentationFormat>Произвольный</PresentationFormat>
  <Paragraphs>47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ЛУЧШИХ ПРОЕКТОВ СОЗДАНИЯ КОМФОРТНОЙ ГОРОДСКОЙ СРЕДЫ</dc:title>
  <dc:creator>дом1</dc:creator>
  <cp:lastModifiedBy>дом1</cp:lastModifiedBy>
  <cp:revision>11</cp:revision>
  <dcterms:created xsi:type="dcterms:W3CDTF">2019-07-31T07:05:39Z</dcterms:created>
  <dcterms:modified xsi:type="dcterms:W3CDTF">2019-08-02T16:56:15Z</dcterms:modified>
</cp:coreProperties>
</file>