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2" r:id="rId11"/>
    <p:sldId id="263" r:id="rId12"/>
    <p:sldId id="267" r:id="rId13"/>
    <p:sldId id="268" r:id="rId14"/>
    <p:sldId id="269" r:id="rId15"/>
    <p:sldId id="270" r:id="rId16"/>
    <p:sldId id="271" r:id="rId17"/>
    <p:sldId id="273" r:id="rId18"/>
    <p:sldId id="274" r:id="rId19"/>
  </p:sldIdLst>
  <p:sldSz cx="15119350" cy="10799763"/>
  <p:notesSz cx="6858000" cy="9144000"/>
  <p:defaultTextStyle>
    <a:defPPr>
      <a:defRPr lang="en-US"/>
    </a:defPPr>
    <a:lvl1pPr marL="0" algn="l" defTabSz="622021" rtl="0" eaLnBrk="1" latinLnBrk="0" hangingPunct="1">
      <a:defRPr sz="2449" kern="1200">
        <a:solidFill>
          <a:schemeClr val="tx1"/>
        </a:solidFill>
        <a:latin typeface="+mn-lt"/>
        <a:ea typeface="+mn-ea"/>
        <a:cs typeface="+mn-cs"/>
      </a:defRPr>
    </a:lvl1pPr>
    <a:lvl2pPr marL="622021" algn="l" defTabSz="622021" rtl="0" eaLnBrk="1" latinLnBrk="0" hangingPunct="1">
      <a:defRPr sz="2449" kern="1200">
        <a:solidFill>
          <a:schemeClr val="tx1"/>
        </a:solidFill>
        <a:latin typeface="+mn-lt"/>
        <a:ea typeface="+mn-ea"/>
        <a:cs typeface="+mn-cs"/>
      </a:defRPr>
    </a:lvl2pPr>
    <a:lvl3pPr marL="1244041" algn="l" defTabSz="622021" rtl="0" eaLnBrk="1" latinLnBrk="0" hangingPunct="1">
      <a:defRPr sz="2449" kern="1200">
        <a:solidFill>
          <a:schemeClr val="tx1"/>
        </a:solidFill>
        <a:latin typeface="+mn-lt"/>
        <a:ea typeface="+mn-ea"/>
        <a:cs typeface="+mn-cs"/>
      </a:defRPr>
    </a:lvl3pPr>
    <a:lvl4pPr marL="1866062" algn="l" defTabSz="622021" rtl="0" eaLnBrk="1" latinLnBrk="0" hangingPunct="1">
      <a:defRPr sz="2449" kern="1200">
        <a:solidFill>
          <a:schemeClr val="tx1"/>
        </a:solidFill>
        <a:latin typeface="+mn-lt"/>
        <a:ea typeface="+mn-ea"/>
        <a:cs typeface="+mn-cs"/>
      </a:defRPr>
    </a:lvl4pPr>
    <a:lvl5pPr marL="2488082" algn="l" defTabSz="622021" rtl="0" eaLnBrk="1" latinLnBrk="0" hangingPunct="1">
      <a:defRPr sz="2449" kern="1200">
        <a:solidFill>
          <a:schemeClr val="tx1"/>
        </a:solidFill>
        <a:latin typeface="+mn-lt"/>
        <a:ea typeface="+mn-ea"/>
        <a:cs typeface="+mn-cs"/>
      </a:defRPr>
    </a:lvl5pPr>
    <a:lvl6pPr marL="3110103" algn="l" defTabSz="622021" rtl="0" eaLnBrk="1" latinLnBrk="0" hangingPunct="1">
      <a:defRPr sz="2449" kern="1200">
        <a:solidFill>
          <a:schemeClr val="tx1"/>
        </a:solidFill>
        <a:latin typeface="+mn-lt"/>
        <a:ea typeface="+mn-ea"/>
        <a:cs typeface="+mn-cs"/>
      </a:defRPr>
    </a:lvl6pPr>
    <a:lvl7pPr marL="3732124" algn="l" defTabSz="622021" rtl="0" eaLnBrk="1" latinLnBrk="0" hangingPunct="1">
      <a:defRPr sz="2449" kern="1200">
        <a:solidFill>
          <a:schemeClr val="tx1"/>
        </a:solidFill>
        <a:latin typeface="+mn-lt"/>
        <a:ea typeface="+mn-ea"/>
        <a:cs typeface="+mn-cs"/>
      </a:defRPr>
    </a:lvl7pPr>
    <a:lvl8pPr marL="4354144" algn="l" defTabSz="622021" rtl="0" eaLnBrk="1" latinLnBrk="0" hangingPunct="1">
      <a:defRPr sz="2449" kern="1200">
        <a:solidFill>
          <a:schemeClr val="tx1"/>
        </a:solidFill>
        <a:latin typeface="+mn-lt"/>
        <a:ea typeface="+mn-ea"/>
        <a:cs typeface="+mn-cs"/>
      </a:defRPr>
    </a:lvl8pPr>
    <a:lvl9pPr marL="4976165" algn="l" defTabSz="622021" rtl="0" eaLnBrk="1" latinLnBrk="0" hangingPunct="1">
      <a:defRPr sz="24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1002" y="-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3998" y="-13335"/>
            <a:ext cx="15162016" cy="10826432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69408" y="3786584"/>
            <a:ext cx="9634318" cy="2592545"/>
          </a:xfrm>
        </p:spPr>
        <p:txBody>
          <a:bodyPr anchor="b">
            <a:noAutofit/>
          </a:bodyPr>
          <a:lstStyle>
            <a:lvl1pPr algn="r">
              <a:defRPr sz="8504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69408" y="6379127"/>
            <a:ext cx="9634318" cy="1727362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7199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399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599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8799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5999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19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39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759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952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957" y="959979"/>
            <a:ext cx="10495769" cy="5359882"/>
          </a:xfrm>
        </p:spPr>
        <p:txBody>
          <a:bodyPr anchor="ctr">
            <a:normAutofit/>
          </a:bodyPr>
          <a:lstStyle>
            <a:lvl1pPr algn="l">
              <a:defRPr sz="6929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957" y="7039845"/>
            <a:ext cx="10495769" cy="2473902"/>
          </a:xfrm>
        </p:spPr>
        <p:txBody>
          <a:bodyPr anchor="ctr">
            <a:normAutofit/>
          </a:bodyPr>
          <a:lstStyle>
            <a:lvl1pPr marL="0" indent="0" algn="l">
              <a:buNone/>
              <a:defRPr sz="283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19999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432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1251" y="959979"/>
            <a:ext cx="10040184" cy="4759896"/>
          </a:xfrm>
        </p:spPr>
        <p:txBody>
          <a:bodyPr anchor="ctr">
            <a:normAutofit/>
          </a:bodyPr>
          <a:lstStyle>
            <a:lvl1pPr algn="l">
              <a:defRPr sz="6929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820595" y="5719874"/>
            <a:ext cx="8961495" cy="599987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252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719999" indent="0">
              <a:buFontTx/>
              <a:buNone/>
              <a:defRPr/>
            </a:lvl2pPr>
            <a:lvl3pPr marL="1439997" indent="0">
              <a:buFontTx/>
              <a:buNone/>
              <a:defRPr/>
            </a:lvl3pPr>
            <a:lvl4pPr marL="2159996" indent="0">
              <a:buFontTx/>
              <a:buNone/>
              <a:defRPr/>
            </a:lvl4pPr>
            <a:lvl5pPr marL="2879994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954" y="7039845"/>
            <a:ext cx="10495770" cy="2473902"/>
          </a:xfrm>
        </p:spPr>
        <p:txBody>
          <a:bodyPr anchor="ctr">
            <a:normAutofit/>
          </a:bodyPr>
          <a:lstStyle>
            <a:lvl1pPr marL="0" indent="0" algn="l">
              <a:buNone/>
              <a:defRPr sz="283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19999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798150" y="1244662"/>
            <a:ext cx="756164" cy="920887"/>
          </a:xfrm>
          <a:prstGeom prst="rect">
            <a:avLst/>
          </a:prstGeom>
        </p:spPr>
        <p:txBody>
          <a:bodyPr vert="horz" lIns="143997" tIns="71998" rIns="143997" bIns="71998" rtlCol="0" anchor="ctr">
            <a:noAutofit/>
          </a:bodyPr>
          <a:lstStyle/>
          <a:p>
            <a:pPr lvl="0"/>
            <a:r>
              <a:rPr lang="en-US" sz="12598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157134" y="4545658"/>
            <a:ext cx="756164" cy="920887"/>
          </a:xfrm>
          <a:prstGeom prst="rect">
            <a:avLst/>
          </a:prstGeom>
        </p:spPr>
        <p:txBody>
          <a:bodyPr vert="horz" lIns="143997" tIns="71998" rIns="143997" bIns="71998" rtlCol="0" anchor="ctr">
            <a:noAutofit/>
          </a:bodyPr>
          <a:lstStyle/>
          <a:p>
            <a:pPr lvl="0"/>
            <a:r>
              <a:rPr lang="en-US" sz="12598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375675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954" y="3042434"/>
            <a:ext cx="10495770" cy="4087249"/>
          </a:xfrm>
        </p:spPr>
        <p:txBody>
          <a:bodyPr anchor="b">
            <a:normAutofit/>
          </a:bodyPr>
          <a:lstStyle>
            <a:lvl1pPr algn="l">
              <a:defRPr sz="6929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954" y="7129683"/>
            <a:ext cx="10495770" cy="2384064"/>
          </a:xfrm>
        </p:spPr>
        <p:txBody>
          <a:bodyPr anchor="t">
            <a:normAutofit/>
          </a:bodyPr>
          <a:lstStyle>
            <a:lvl1pPr marL="0" indent="0" algn="l">
              <a:buNone/>
              <a:defRPr sz="283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19999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9013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1251" y="959979"/>
            <a:ext cx="10040184" cy="4759896"/>
          </a:xfrm>
        </p:spPr>
        <p:txBody>
          <a:bodyPr anchor="ctr">
            <a:normAutofit/>
          </a:bodyPr>
          <a:lstStyle>
            <a:lvl1pPr algn="l">
              <a:defRPr sz="6929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07952" y="6319861"/>
            <a:ext cx="10495772" cy="809822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378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19999" indent="0">
              <a:buFontTx/>
              <a:buNone/>
              <a:defRPr/>
            </a:lvl2pPr>
            <a:lvl3pPr marL="1439997" indent="0">
              <a:buFontTx/>
              <a:buNone/>
              <a:defRPr/>
            </a:lvl3pPr>
            <a:lvl4pPr marL="2159996" indent="0">
              <a:buFontTx/>
              <a:buNone/>
              <a:defRPr/>
            </a:lvl4pPr>
            <a:lvl5pPr marL="2879994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954" y="7129683"/>
            <a:ext cx="10495770" cy="2384064"/>
          </a:xfrm>
        </p:spPr>
        <p:txBody>
          <a:bodyPr anchor="t">
            <a:normAutofit/>
          </a:bodyPr>
          <a:lstStyle>
            <a:lvl1pPr marL="0" indent="0" algn="l">
              <a:buNone/>
              <a:defRPr sz="283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719999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798150" y="1244662"/>
            <a:ext cx="756164" cy="920887"/>
          </a:xfrm>
          <a:prstGeom prst="rect">
            <a:avLst/>
          </a:prstGeom>
        </p:spPr>
        <p:txBody>
          <a:bodyPr vert="horz" lIns="143997" tIns="71998" rIns="143997" bIns="71998" rtlCol="0" anchor="ctr">
            <a:noAutofit/>
          </a:bodyPr>
          <a:lstStyle/>
          <a:p>
            <a:pPr lvl="0"/>
            <a:r>
              <a:rPr lang="en-US" sz="12598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157134" y="4545658"/>
            <a:ext cx="756164" cy="920887"/>
          </a:xfrm>
          <a:prstGeom prst="rect">
            <a:avLst/>
          </a:prstGeom>
        </p:spPr>
        <p:txBody>
          <a:bodyPr vert="horz" lIns="143997" tIns="71998" rIns="143997" bIns="71998" rtlCol="0" anchor="ctr">
            <a:noAutofit/>
          </a:bodyPr>
          <a:lstStyle/>
          <a:p>
            <a:pPr lvl="0"/>
            <a:r>
              <a:rPr lang="en-US" sz="12598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983342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8289" y="959979"/>
            <a:ext cx="10485436" cy="4759896"/>
          </a:xfrm>
        </p:spPr>
        <p:txBody>
          <a:bodyPr anchor="ctr">
            <a:normAutofit/>
          </a:bodyPr>
          <a:lstStyle>
            <a:lvl1pPr algn="l">
              <a:defRPr sz="6929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07952" y="6319861"/>
            <a:ext cx="10495772" cy="809822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3780">
                <a:solidFill>
                  <a:schemeClr val="accent1"/>
                </a:solidFill>
              </a:defRPr>
            </a:lvl1pPr>
            <a:lvl2pPr marL="719999" indent="0">
              <a:buFontTx/>
              <a:buNone/>
              <a:defRPr/>
            </a:lvl2pPr>
            <a:lvl3pPr marL="1439997" indent="0">
              <a:buFontTx/>
              <a:buNone/>
              <a:defRPr/>
            </a:lvl3pPr>
            <a:lvl4pPr marL="2159996" indent="0">
              <a:buFontTx/>
              <a:buNone/>
              <a:defRPr/>
            </a:lvl4pPr>
            <a:lvl5pPr marL="2879994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954" y="7129683"/>
            <a:ext cx="10495770" cy="2384064"/>
          </a:xfrm>
        </p:spPr>
        <p:txBody>
          <a:bodyPr anchor="t">
            <a:normAutofit/>
          </a:bodyPr>
          <a:lstStyle>
            <a:lvl1pPr marL="0" indent="0" algn="l">
              <a:buNone/>
              <a:defRPr sz="283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719999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90363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5247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83320" y="959980"/>
            <a:ext cx="1618438" cy="8269820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7955" y="959980"/>
            <a:ext cx="8589831" cy="82698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633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749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954" y="4253243"/>
            <a:ext cx="10495770" cy="2876442"/>
          </a:xfrm>
        </p:spPr>
        <p:txBody>
          <a:bodyPr anchor="b"/>
          <a:lstStyle>
            <a:lvl1pPr algn="l">
              <a:defRPr sz="6299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954" y="7129683"/>
            <a:ext cx="10495770" cy="1354931"/>
          </a:xfrm>
        </p:spPr>
        <p:txBody>
          <a:bodyPr anchor="t"/>
          <a:lstStyle>
            <a:lvl1pPr marL="0" indent="0" algn="l">
              <a:buNone/>
              <a:defRPr sz="31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719999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1882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957" y="959979"/>
            <a:ext cx="10495769" cy="207995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7958" y="3402428"/>
            <a:ext cx="5106102" cy="6111318"/>
          </a:xfrm>
        </p:spPr>
        <p:txBody>
          <a:bodyPr>
            <a:normAutofit/>
          </a:bodyPr>
          <a:lstStyle>
            <a:lvl1pPr>
              <a:defRPr sz="2835"/>
            </a:lvl1pPr>
            <a:lvl2pPr>
              <a:defRPr sz="2520"/>
            </a:lvl2pPr>
            <a:lvl3pPr>
              <a:defRPr sz="2205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97621" y="3402430"/>
            <a:ext cx="5106104" cy="6111319"/>
          </a:xfrm>
        </p:spPr>
        <p:txBody>
          <a:bodyPr>
            <a:normAutofit/>
          </a:bodyPr>
          <a:lstStyle>
            <a:lvl1pPr>
              <a:defRPr sz="2835"/>
            </a:lvl1pPr>
            <a:lvl2pPr>
              <a:defRPr sz="2520"/>
            </a:lvl2pPr>
            <a:lvl3pPr>
              <a:defRPr sz="2205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52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956" y="959979"/>
            <a:ext cx="10495767" cy="207995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955" y="3403048"/>
            <a:ext cx="5110340" cy="907479"/>
          </a:xfrm>
        </p:spPr>
        <p:txBody>
          <a:bodyPr anchor="b">
            <a:noAutofit/>
          </a:bodyPr>
          <a:lstStyle>
            <a:lvl1pPr marL="0" indent="0">
              <a:buNone/>
              <a:defRPr sz="3780" b="0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955" y="4310530"/>
            <a:ext cx="5110340" cy="520322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3382" y="3403048"/>
            <a:ext cx="5110340" cy="907479"/>
          </a:xfrm>
        </p:spPr>
        <p:txBody>
          <a:bodyPr anchor="b">
            <a:noAutofit/>
          </a:bodyPr>
          <a:lstStyle>
            <a:lvl1pPr marL="0" indent="0">
              <a:buNone/>
              <a:defRPr sz="3780" b="0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93382" y="4310530"/>
            <a:ext cx="5110340" cy="520322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0628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955" y="959979"/>
            <a:ext cx="10495769" cy="207995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2260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556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955" y="2359955"/>
            <a:ext cx="4613488" cy="2013288"/>
          </a:xfrm>
        </p:spPr>
        <p:txBody>
          <a:bodyPr anchor="b">
            <a:normAutofit/>
          </a:bodyPr>
          <a:lstStyle>
            <a:lvl1pPr>
              <a:defRPr sz="315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5005" y="810889"/>
            <a:ext cx="5598718" cy="870285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955" y="4373242"/>
            <a:ext cx="4613488" cy="4069909"/>
          </a:xfrm>
        </p:spPr>
        <p:txBody>
          <a:bodyPr>
            <a:normAutofit/>
          </a:bodyPr>
          <a:lstStyle>
            <a:lvl1pPr marL="0" indent="0">
              <a:buNone/>
              <a:defRPr sz="2205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300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955" y="7559834"/>
            <a:ext cx="10495769" cy="892481"/>
          </a:xfrm>
        </p:spPr>
        <p:txBody>
          <a:bodyPr anchor="b">
            <a:normAutofit/>
          </a:bodyPr>
          <a:lstStyle>
            <a:lvl1pPr algn="l">
              <a:defRPr sz="378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07955" y="959979"/>
            <a:ext cx="10495769" cy="6056116"/>
          </a:xfrm>
        </p:spPr>
        <p:txBody>
          <a:bodyPr anchor="t">
            <a:normAutofit/>
          </a:bodyPr>
          <a:lstStyle>
            <a:lvl1pPr marL="0" indent="0" algn="ctr">
              <a:buNone/>
              <a:defRPr sz="2520"/>
            </a:lvl1pPr>
            <a:lvl2pPr marL="719999" indent="0">
              <a:buNone/>
              <a:defRPr sz="2520"/>
            </a:lvl2pPr>
            <a:lvl3pPr marL="1439997" indent="0">
              <a:buNone/>
              <a:defRPr sz="2520"/>
            </a:lvl3pPr>
            <a:lvl4pPr marL="2159996" indent="0">
              <a:buNone/>
              <a:defRPr sz="2520"/>
            </a:lvl4pPr>
            <a:lvl5pPr marL="2879994" indent="0">
              <a:buNone/>
              <a:defRPr sz="2520"/>
            </a:lvl5pPr>
            <a:lvl6pPr marL="3599993" indent="0">
              <a:buNone/>
              <a:defRPr sz="2520"/>
            </a:lvl6pPr>
            <a:lvl7pPr marL="4319991" indent="0">
              <a:buNone/>
              <a:defRPr sz="2520"/>
            </a:lvl7pPr>
            <a:lvl8pPr marL="5039990" indent="0">
              <a:buNone/>
              <a:defRPr sz="2520"/>
            </a:lvl8pPr>
            <a:lvl9pPr marL="5759988" indent="0">
              <a:buNone/>
              <a:defRPr sz="252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955" y="8452315"/>
            <a:ext cx="10495769" cy="1061432"/>
          </a:xfrm>
        </p:spPr>
        <p:txBody>
          <a:bodyPr>
            <a:normAutofit/>
          </a:bodyPr>
          <a:lstStyle>
            <a:lvl1pPr marL="0" indent="0">
              <a:buNone/>
              <a:defRPr sz="1890"/>
            </a:lvl1pPr>
            <a:lvl2pPr marL="719999" indent="0">
              <a:buNone/>
              <a:defRPr sz="1890"/>
            </a:lvl2pPr>
            <a:lvl3pPr marL="1439997" indent="0">
              <a:buNone/>
              <a:defRPr sz="1575"/>
            </a:lvl3pPr>
            <a:lvl4pPr marL="2159996" indent="0">
              <a:buNone/>
              <a:defRPr sz="1417"/>
            </a:lvl4pPr>
            <a:lvl5pPr marL="2879994" indent="0">
              <a:buNone/>
              <a:defRPr sz="1417"/>
            </a:lvl5pPr>
            <a:lvl6pPr marL="3599993" indent="0">
              <a:buNone/>
              <a:defRPr sz="1417"/>
            </a:lvl6pPr>
            <a:lvl7pPr marL="4319991" indent="0">
              <a:buNone/>
              <a:defRPr sz="1417"/>
            </a:lvl7pPr>
            <a:lvl8pPr marL="5039990" indent="0">
              <a:buNone/>
              <a:defRPr sz="1417"/>
            </a:lvl8pPr>
            <a:lvl9pPr marL="5759988" indent="0">
              <a:buNone/>
              <a:defRPr sz="141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649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3999" y="-13335"/>
            <a:ext cx="15162018" cy="10826432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7956" y="959979"/>
            <a:ext cx="10495767" cy="207995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955" y="3402430"/>
            <a:ext cx="10495769" cy="61113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7444" y="9513750"/>
            <a:ext cx="1131193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8/1/2019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7956" y="9513750"/>
            <a:ext cx="764395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6093" y="9513750"/>
            <a:ext cx="847633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17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612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</p:sldLayoutIdLst>
  <p:txStyles>
    <p:titleStyle>
      <a:lvl1pPr algn="l" defTabSz="719999" rtl="0" eaLnBrk="1" latinLnBrk="0" hangingPunct="1">
        <a:spcBef>
          <a:spcPct val="0"/>
        </a:spcBef>
        <a:buNone/>
        <a:defRPr sz="5669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539999" indent="-539999" algn="l" defTabSz="719999" rtl="0" eaLnBrk="1" latinLnBrk="0" hangingPunct="1">
        <a:spcBef>
          <a:spcPts val="1575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83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1169998" indent="-449999" algn="l" defTabSz="719999" rtl="0" eaLnBrk="1" latinLnBrk="0" hangingPunct="1">
        <a:spcBef>
          <a:spcPts val="1575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5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799996" indent="-359999" algn="l" defTabSz="719999" rtl="0" eaLnBrk="1" latinLnBrk="0" hangingPunct="1">
        <a:spcBef>
          <a:spcPts val="1575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2519995" indent="-359999" algn="l" defTabSz="719999" rtl="0" eaLnBrk="1" latinLnBrk="0" hangingPunct="1">
        <a:spcBef>
          <a:spcPts val="1575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9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3239994" indent="-359999" algn="l" defTabSz="719999" rtl="0" eaLnBrk="1" latinLnBrk="0" hangingPunct="1">
        <a:spcBef>
          <a:spcPts val="1575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9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3959992" indent="-359999" algn="l" defTabSz="719999" rtl="0" eaLnBrk="1" latinLnBrk="0" hangingPunct="1">
        <a:spcBef>
          <a:spcPts val="1575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9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4679991" indent="-359999" algn="l" defTabSz="719999" rtl="0" eaLnBrk="1" latinLnBrk="0" hangingPunct="1">
        <a:spcBef>
          <a:spcPts val="1575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9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5399989" indent="-359999" algn="l" defTabSz="719999" rtl="0" eaLnBrk="1" latinLnBrk="0" hangingPunct="1">
        <a:spcBef>
          <a:spcPts val="1575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9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6119988" indent="-359999" algn="l" defTabSz="719999" rtl="0" eaLnBrk="1" latinLnBrk="0" hangingPunct="1">
        <a:spcBef>
          <a:spcPts val="1575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9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99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l" defTabSz="719999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l" defTabSz="719999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l" defTabSz="719999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l" defTabSz="719999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l" defTabSz="719999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l" defTabSz="719999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l" defTabSz="719999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l" defTabSz="719999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tiff"/><Relationship Id="rId5" Type="http://schemas.openxmlformats.org/officeDocument/2006/relationships/image" Target="../media/image16.tiff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tiff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tiff"/><Relationship Id="rId5" Type="http://schemas.openxmlformats.org/officeDocument/2006/relationships/image" Target="../media/image20.tiff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tiff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tiff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tiff"/><Relationship Id="rId13" Type="http://schemas.openxmlformats.org/officeDocument/2006/relationships/image" Target="../media/image36.tiff"/><Relationship Id="rId3" Type="http://schemas.openxmlformats.org/officeDocument/2006/relationships/image" Target="../media/image29.tiff"/><Relationship Id="rId7" Type="http://schemas.openxmlformats.org/officeDocument/2006/relationships/image" Target="../media/image30.tiff"/><Relationship Id="rId12" Type="http://schemas.openxmlformats.org/officeDocument/2006/relationships/image" Target="../media/image35.tiff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image" Target="../media/image34.tiff"/><Relationship Id="rId5" Type="http://schemas.openxmlformats.org/officeDocument/2006/relationships/image" Target="../media/image3.jpg"/><Relationship Id="rId10" Type="http://schemas.openxmlformats.org/officeDocument/2006/relationships/image" Target="../media/image33.tiff"/><Relationship Id="rId4" Type="http://schemas.openxmlformats.org/officeDocument/2006/relationships/image" Target="../media/image27.tiff"/><Relationship Id="rId9" Type="http://schemas.openxmlformats.org/officeDocument/2006/relationships/image" Target="../media/image32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.jpg"/><Relationship Id="rId4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0700" y="3476486"/>
            <a:ext cx="14490700" cy="6896123"/>
          </a:xfrm>
          <a:prstGeom prst="rect">
            <a:avLst/>
          </a:prstGeom>
          <a:ln>
            <a:noFill/>
          </a:ln>
          <a:effectLst>
            <a:softEdge rad="1257300"/>
          </a:effectLst>
        </p:spPr>
      </p:pic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35200" y="3213100"/>
            <a:ext cx="9766300" cy="1636117"/>
          </a:xfrm>
          <a:noFill/>
        </p:spPr>
        <p:txBody>
          <a:bodyPr rtlCol="0">
            <a:noAutofit/>
          </a:bodyPr>
          <a:lstStyle/>
          <a:p>
            <a:pPr algn="ctr"/>
            <a:r>
              <a:rPr lang="ru-RU" sz="2500" dirty="0">
                <a:solidFill>
                  <a:schemeClr val="accent2">
                    <a:lumMod val="50000"/>
                  </a:schemeClr>
                </a:solidFill>
              </a:rPr>
              <a:t> 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Дизайн-проект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на Благоустройство территории перед домом культуры в г. Мглине Брянской области.</a:t>
            </a:r>
            <a:endParaRPr lang="ru-RU" sz="25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11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95"/>
          <a:stretch/>
        </p:blipFill>
        <p:spPr>
          <a:xfrm>
            <a:off x="274321" y="2467823"/>
            <a:ext cx="8971279" cy="514358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10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703384"/>
            <a:ext cx="15119350" cy="7891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66850" y="1671011"/>
            <a:ext cx="6516550" cy="6936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ОБЩИЙ</a:t>
            </a:r>
            <a:r>
              <a:rPr lang="ru-RU" sz="2500" dirty="0" smtClean="0">
                <a:solidFill>
                  <a:srgbClr val="002060"/>
                </a:solidFill>
              </a:rPr>
              <a:t> </a:t>
            </a:r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ВИД   главная входная группа</a:t>
            </a:r>
            <a:endParaRPr lang="ru-RU" sz="2500" b="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4" r="9606"/>
          <a:stretch/>
        </p:blipFill>
        <p:spPr>
          <a:xfrm>
            <a:off x="7010401" y="5475408"/>
            <a:ext cx="7887724" cy="43086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29" y="7086600"/>
            <a:ext cx="6897519" cy="3282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99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1" y="2414882"/>
            <a:ext cx="10919358" cy="519652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11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703384"/>
            <a:ext cx="15119350" cy="7891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151" y="5976361"/>
            <a:ext cx="8662425" cy="4122448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366850" y="1839262"/>
            <a:ext cx="8688250" cy="5174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ОБЩИЙ</a:t>
            </a:r>
            <a:r>
              <a:rPr lang="ru-RU" sz="2500" dirty="0" smtClean="0">
                <a:solidFill>
                  <a:srgbClr val="002060"/>
                </a:solidFill>
              </a:rPr>
              <a:t> </a:t>
            </a:r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ВИД   зона фонтана и зона для молодоженов</a:t>
            </a:r>
            <a:endParaRPr lang="ru-RU" sz="2500" b="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98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1" y="2380092"/>
            <a:ext cx="10919358" cy="519652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12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703384"/>
            <a:ext cx="15119350" cy="7891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66850" y="1839262"/>
            <a:ext cx="8688250" cy="5174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ОБЩИЙ</a:t>
            </a:r>
            <a:r>
              <a:rPr lang="ru-RU" sz="2500" dirty="0" smtClean="0">
                <a:solidFill>
                  <a:srgbClr val="002060"/>
                </a:solidFill>
              </a:rPr>
              <a:t> </a:t>
            </a:r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ВИД  зона для молодоженов</a:t>
            </a:r>
            <a:endParaRPr lang="ru-RU" sz="2500" b="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50" y="6803653"/>
            <a:ext cx="6924052" cy="329515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6"/>
          <a:stretch/>
        </p:blipFill>
        <p:spPr>
          <a:xfrm>
            <a:off x="7124700" y="5976361"/>
            <a:ext cx="7819876" cy="412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53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6"/>
          <a:stretch/>
        </p:blipFill>
        <p:spPr>
          <a:xfrm>
            <a:off x="274321" y="2454820"/>
            <a:ext cx="14670255" cy="764398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13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703384"/>
            <a:ext cx="15119350" cy="7891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66850" y="1839262"/>
            <a:ext cx="8688250" cy="5174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ОБЩИЙ</a:t>
            </a:r>
            <a:r>
              <a:rPr lang="ru-RU" sz="2500" dirty="0" smtClean="0">
                <a:solidFill>
                  <a:srgbClr val="002060"/>
                </a:solidFill>
              </a:rPr>
              <a:t> </a:t>
            </a:r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ВИД  зона для молодоженов</a:t>
            </a:r>
            <a:endParaRPr lang="ru-RU" sz="2500" b="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28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1" y="2454820"/>
            <a:ext cx="10058400" cy="478679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14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703384"/>
            <a:ext cx="15119350" cy="7891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66850" y="1839262"/>
            <a:ext cx="8688250" cy="5174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ОБЩИЙ</a:t>
            </a:r>
            <a:r>
              <a:rPr lang="ru-RU" sz="2500" dirty="0" smtClean="0">
                <a:solidFill>
                  <a:srgbClr val="002060"/>
                </a:solidFill>
              </a:rPr>
              <a:t> </a:t>
            </a:r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ВИД  зона возле стелы</a:t>
            </a:r>
            <a:endParaRPr lang="ru-RU" sz="2500" b="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5416345"/>
            <a:ext cx="9839176" cy="468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64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1" y="2473687"/>
            <a:ext cx="10058400" cy="478679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15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703384"/>
            <a:ext cx="15119350" cy="7891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66850" y="1839262"/>
            <a:ext cx="8688250" cy="5174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ОБЩИЙ</a:t>
            </a:r>
            <a:r>
              <a:rPr lang="ru-RU" sz="2500" dirty="0" smtClean="0">
                <a:solidFill>
                  <a:srgbClr val="002060"/>
                </a:solidFill>
              </a:rPr>
              <a:t> </a:t>
            </a:r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ВИД  зона отдыха возле фонтана</a:t>
            </a:r>
            <a:endParaRPr lang="ru-RU" sz="2500" b="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5413177"/>
            <a:ext cx="9839176" cy="468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61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69" r="24242" b="2281"/>
          <a:stretch/>
        </p:blipFill>
        <p:spPr>
          <a:xfrm>
            <a:off x="3251200" y="2243889"/>
            <a:ext cx="7099300" cy="848956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16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703384"/>
            <a:ext cx="15119350" cy="7891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66850" y="1839262"/>
            <a:ext cx="12904650" cy="6532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АРХИТЕКТУРНЫЕ РЕШЕНИЯ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по Благоустройству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территории перед домом культуры в г. Мглине Брянской области.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2622646" y="6374408"/>
            <a:ext cx="3061013" cy="49629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8434800" y="8440532"/>
            <a:ext cx="2420671" cy="36056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 flipV="1">
            <a:off x="7294984" y="6939916"/>
            <a:ext cx="3578935" cy="20297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2746228" y="4951571"/>
            <a:ext cx="2029900" cy="50534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7712895" y="6790058"/>
            <a:ext cx="3161024" cy="35283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 flipV="1">
            <a:off x="8968293" y="5104307"/>
            <a:ext cx="2004530" cy="17889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622651" y="6374413"/>
            <a:ext cx="1786373" cy="49628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622646" y="8688663"/>
            <a:ext cx="3872756" cy="22683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628877" y="8677138"/>
            <a:ext cx="3559754" cy="63348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бъект 13"/>
          <p:cNvSpPr txBox="1">
            <a:spLocks/>
          </p:cNvSpPr>
          <p:nvPr/>
        </p:nvSpPr>
        <p:spPr>
          <a:xfrm>
            <a:off x="1181989" y="4726235"/>
            <a:ext cx="1440657" cy="5383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835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19999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52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439997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20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159996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879994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599993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319991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5039990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759988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 algn="l"/>
            <a:r>
              <a:rPr lang="ru-RU" sz="1575" dirty="0" smtClean="0">
                <a:solidFill>
                  <a:schemeClr val="tx1"/>
                </a:solidFill>
              </a:rPr>
              <a:t>Центральная аллея</a:t>
            </a:r>
            <a:endParaRPr lang="ru-RU" sz="1575" dirty="0">
              <a:solidFill>
                <a:schemeClr val="tx1"/>
              </a:solidFill>
            </a:endParaRPr>
          </a:p>
        </p:txBody>
      </p:sp>
      <p:sp>
        <p:nvSpPr>
          <p:cNvPr id="24" name="Объект 13"/>
          <p:cNvSpPr txBox="1">
            <a:spLocks/>
          </p:cNvSpPr>
          <p:nvPr/>
        </p:nvSpPr>
        <p:spPr>
          <a:xfrm>
            <a:off x="593411" y="6167817"/>
            <a:ext cx="2152817" cy="413178"/>
          </a:xfrm>
          <a:prstGeom prst="rect">
            <a:avLst/>
          </a:prstGeom>
        </p:spPr>
        <p:txBody>
          <a:bodyPr vert="horz" lIns="96037" tIns="48019" rIns="96037" bIns="48019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 indent="0">
              <a:buNone/>
            </a:pPr>
            <a:r>
              <a:rPr lang="ru-RU" sz="1575" dirty="0">
                <a:solidFill>
                  <a:schemeClr val="tx1"/>
                </a:solidFill>
              </a:rPr>
              <a:t> </a:t>
            </a:r>
            <a:r>
              <a:rPr lang="ru-RU" sz="1575" dirty="0" smtClean="0">
                <a:solidFill>
                  <a:schemeClr val="tx1"/>
                </a:solidFill>
              </a:rPr>
              <a:t>Зона отдыха возле фонтана</a:t>
            </a:r>
            <a:endParaRPr lang="ru-RU" sz="1575" dirty="0">
              <a:solidFill>
                <a:schemeClr val="tx1"/>
              </a:solidFill>
            </a:endParaRPr>
          </a:p>
          <a:p>
            <a:pPr marL="48020" indent="0">
              <a:buNone/>
            </a:pPr>
            <a:r>
              <a:rPr lang="ru-RU" sz="1575" dirty="0">
                <a:solidFill>
                  <a:schemeClr val="tx1"/>
                </a:solidFill>
              </a:rPr>
              <a:t>                          </a:t>
            </a:r>
          </a:p>
          <a:p>
            <a:pPr marL="48020" indent="0">
              <a:buNone/>
            </a:pPr>
            <a:endParaRPr lang="ru-RU" sz="1575" dirty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endParaRPr lang="ru-RU" sz="1575" dirty="0">
              <a:solidFill>
                <a:schemeClr val="tx1"/>
              </a:solidFill>
            </a:endParaRPr>
          </a:p>
        </p:txBody>
      </p:sp>
      <p:sp>
        <p:nvSpPr>
          <p:cNvPr id="26" name="Объект 13"/>
          <p:cNvSpPr txBox="1">
            <a:spLocks/>
          </p:cNvSpPr>
          <p:nvPr/>
        </p:nvSpPr>
        <p:spPr>
          <a:xfrm>
            <a:off x="10873919" y="8302523"/>
            <a:ext cx="1400250" cy="276017"/>
          </a:xfrm>
          <a:prstGeom prst="rect">
            <a:avLst/>
          </a:prstGeom>
        </p:spPr>
        <p:txBody>
          <a:bodyPr vert="horz" lIns="96037" tIns="48019" rIns="96037" bIns="48019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 indent="0">
              <a:buNone/>
            </a:pPr>
            <a:r>
              <a:rPr lang="ru-RU" sz="1575" dirty="0" smtClean="0">
                <a:solidFill>
                  <a:schemeClr val="tx1"/>
                </a:solidFill>
              </a:rPr>
              <a:t>Зона кафе</a:t>
            </a:r>
            <a:endParaRPr lang="ru-RU" sz="1575" dirty="0">
              <a:solidFill>
                <a:schemeClr val="tx1"/>
              </a:solidFill>
            </a:endParaRPr>
          </a:p>
          <a:p>
            <a:pPr marL="48020" indent="0">
              <a:buNone/>
            </a:pPr>
            <a:r>
              <a:rPr lang="ru-RU" sz="1575" dirty="0">
                <a:solidFill>
                  <a:schemeClr val="tx1"/>
                </a:solidFill>
              </a:rPr>
              <a:t>                          </a:t>
            </a:r>
          </a:p>
          <a:p>
            <a:pPr marL="48020" indent="0">
              <a:buNone/>
            </a:pPr>
            <a:endParaRPr lang="ru-RU" sz="1575" dirty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endParaRPr lang="ru-RU" sz="1575" dirty="0">
              <a:solidFill>
                <a:schemeClr val="tx1"/>
              </a:solidFill>
            </a:endParaRPr>
          </a:p>
        </p:txBody>
      </p:sp>
      <p:sp>
        <p:nvSpPr>
          <p:cNvPr id="28" name="Объект 13"/>
          <p:cNvSpPr txBox="1">
            <a:spLocks/>
          </p:cNvSpPr>
          <p:nvPr/>
        </p:nvSpPr>
        <p:spPr>
          <a:xfrm>
            <a:off x="638329" y="9838051"/>
            <a:ext cx="2062980" cy="298783"/>
          </a:xfrm>
          <a:prstGeom prst="rect">
            <a:avLst/>
          </a:prstGeom>
        </p:spPr>
        <p:txBody>
          <a:bodyPr vert="horz" lIns="96037" tIns="48019" rIns="96037" bIns="48019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 indent="0">
              <a:buNone/>
            </a:pPr>
            <a:r>
              <a:rPr lang="ru-RU" sz="1575" dirty="0">
                <a:solidFill>
                  <a:schemeClr val="tx1"/>
                </a:solidFill>
              </a:rPr>
              <a:t> </a:t>
            </a:r>
            <a:r>
              <a:rPr lang="ru-RU" sz="1575" dirty="0" smtClean="0">
                <a:solidFill>
                  <a:schemeClr val="tx1"/>
                </a:solidFill>
              </a:rPr>
              <a:t>Входная группа</a:t>
            </a:r>
            <a:endParaRPr lang="ru-RU" sz="1575" dirty="0">
              <a:solidFill>
                <a:schemeClr val="tx1"/>
              </a:solidFill>
            </a:endParaRPr>
          </a:p>
          <a:p>
            <a:pPr marL="48020" indent="0">
              <a:buNone/>
            </a:pPr>
            <a:r>
              <a:rPr lang="ru-RU" sz="1575" dirty="0">
                <a:solidFill>
                  <a:schemeClr val="tx1"/>
                </a:solidFill>
              </a:rPr>
              <a:t>                          </a:t>
            </a:r>
          </a:p>
          <a:p>
            <a:pPr marL="48020" indent="0">
              <a:buNone/>
            </a:pPr>
            <a:endParaRPr lang="ru-RU" sz="1575" dirty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endParaRPr lang="ru-RU" sz="1575" dirty="0">
              <a:solidFill>
                <a:schemeClr val="tx1"/>
              </a:solidFill>
            </a:endParaRPr>
          </a:p>
        </p:txBody>
      </p:sp>
      <p:sp>
        <p:nvSpPr>
          <p:cNvPr id="31" name="Объект 13"/>
          <p:cNvSpPr txBox="1">
            <a:spLocks/>
          </p:cNvSpPr>
          <p:nvPr/>
        </p:nvSpPr>
        <p:spPr>
          <a:xfrm>
            <a:off x="10972823" y="5080098"/>
            <a:ext cx="1638277" cy="450224"/>
          </a:xfrm>
          <a:prstGeom prst="rect">
            <a:avLst/>
          </a:prstGeom>
        </p:spPr>
        <p:txBody>
          <a:bodyPr vert="horz" lIns="96037" tIns="48019" rIns="96037" bIns="48019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 indent="0">
              <a:buNone/>
            </a:pPr>
            <a:r>
              <a:rPr lang="ru-RU" sz="1575" dirty="0" smtClean="0">
                <a:solidFill>
                  <a:schemeClr val="tx1"/>
                </a:solidFill>
              </a:rPr>
              <a:t>Ледовая площадка</a:t>
            </a:r>
            <a:endParaRPr lang="ru-RU" sz="1575" dirty="0">
              <a:solidFill>
                <a:schemeClr val="tx1"/>
              </a:solidFill>
            </a:endParaRPr>
          </a:p>
          <a:p>
            <a:pPr marL="48020" indent="0">
              <a:buNone/>
            </a:pPr>
            <a:r>
              <a:rPr lang="ru-RU" sz="1575" dirty="0">
                <a:solidFill>
                  <a:schemeClr val="tx1"/>
                </a:solidFill>
              </a:rPr>
              <a:t>                          </a:t>
            </a:r>
          </a:p>
          <a:p>
            <a:pPr marL="48020" indent="0">
              <a:buNone/>
            </a:pPr>
            <a:endParaRPr lang="ru-RU" sz="1575" dirty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endParaRPr lang="ru-RU" sz="1575" dirty="0">
              <a:solidFill>
                <a:schemeClr val="tx1"/>
              </a:solidFill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 flipV="1">
            <a:off x="2727781" y="6893751"/>
            <a:ext cx="2276019" cy="96079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Объект 13"/>
          <p:cNvSpPr txBox="1">
            <a:spLocks/>
          </p:cNvSpPr>
          <p:nvPr/>
        </p:nvSpPr>
        <p:spPr>
          <a:xfrm>
            <a:off x="1723855" y="7687249"/>
            <a:ext cx="1022373" cy="2691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835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19999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52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439997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20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159996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879994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599993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319991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5039990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759988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 algn="l"/>
            <a:r>
              <a:rPr lang="ru-RU" sz="1575" dirty="0" smtClean="0">
                <a:solidFill>
                  <a:schemeClr val="tx1"/>
                </a:solidFill>
              </a:rPr>
              <a:t>Фонтан</a:t>
            </a:r>
            <a:endParaRPr lang="ru-RU" sz="1575" dirty="0">
              <a:solidFill>
                <a:schemeClr val="tx1"/>
              </a:solidFill>
            </a:endParaRPr>
          </a:p>
        </p:txBody>
      </p:sp>
      <p:sp>
        <p:nvSpPr>
          <p:cNvPr id="40" name="Объект 13"/>
          <p:cNvSpPr txBox="1">
            <a:spLocks/>
          </p:cNvSpPr>
          <p:nvPr/>
        </p:nvSpPr>
        <p:spPr>
          <a:xfrm>
            <a:off x="10893594" y="6870700"/>
            <a:ext cx="1597481" cy="519345"/>
          </a:xfrm>
          <a:prstGeom prst="rect">
            <a:avLst/>
          </a:prstGeom>
        </p:spPr>
        <p:txBody>
          <a:bodyPr vert="horz" lIns="96037" tIns="48019" rIns="96037" bIns="48019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 indent="0">
              <a:buNone/>
            </a:pPr>
            <a:r>
              <a:rPr lang="ru-RU" sz="1575" dirty="0">
                <a:solidFill>
                  <a:schemeClr val="tx1"/>
                </a:solidFill>
              </a:rPr>
              <a:t> </a:t>
            </a:r>
            <a:r>
              <a:rPr lang="ru-RU" sz="1575" dirty="0" smtClean="0">
                <a:solidFill>
                  <a:schemeClr val="tx1"/>
                </a:solidFill>
              </a:rPr>
              <a:t>Зона для молодоженов</a:t>
            </a:r>
            <a:endParaRPr lang="ru-RU" sz="1575" dirty="0">
              <a:solidFill>
                <a:schemeClr val="tx1"/>
              </a:solidFill>
            </a:endParaRPr>
          </a:p>
          <a:p>
            <a:pPr marL="48020" indent="0">
              <a:buNone/>
            </a:pPr>
            <a:r>
              <a:rPr lang="ru-RU" sz="1575" dirty="0">
                <a:solidFill>
                  <a:schemeClr val="tx1"/>
                </a:solidFill>
              </a:rPr>
              <a:t>                          </a:t>
            </a:r>
          </a:p>
          <a:p>
            <a:pPr marL="48020" indent="0">
              <a:buNone/>
            </a:pPr>
            <a:endParaRPr lang="ru-RU" sz="1575" dirty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endParaRPr lang="ru-RU" sz="1575" dirty="0">
              <a:solidFill>
                <a:schemeClr val="tx1"/>
              </a:solidFill>
            </a:endParaRPr>
          </a:p>
        </p:txBody>
      </p:sp>
      <p:cxnSp>
        <p:nvCxnSpPr>
          <p:cNvPr id="44" name="Прямая со стрелкой 43"/>
          <p:cNvCxnSpPr/>
          <p:nvPr/>
        </p:nvCxnSpPr>
        <p:spPr>
          <a:xfrm flipH="1">
            <a:off x="6633743" y="7142891"/>
            <a:ext cx="4240176" cy="461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Объект 13"/>
          <p:cNvSpPr txBox="1">
            <a:spLocks/>
          </p:cNvSpPr>
          <p:nvPr/>
        </p:nvSpPr>
        <p:spPr>
          <a:xfrm>
            <a:off x="10806165" y="7586612"/>
            <a:ext cx="1576336" cy="308342"/>
          </a:xfrm>
          <a:prstGeom prst="rect">
            <a:avLst/>
          </a:prstGeom>
        </p:spPr>
        <p:txBody>
          <a:bodyPr vert="horz" lIns="96037" tIns="48019" rIns="96037" bIns="48019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 indent="0">
              <a:buNone/>
            </a:pPr>
            <a:r>
              <a:rPr lang="ru-RU" sz="1575" dirty="0">
                <a:solidFill>
                  <a:schemeClr val="tx1"/>
                </a:solidFill>
              </a:rPr>
              <a:t> </a:t>
            </a:r>
            <a:r>
              <a:rPr lang="ru-RU" sz="1575" dirty="0" smtClean="0">
                <a:solidFill>
                  <a:schemeClr val="tx1"/>
                </a:solidFill>
              </a:rPr>
              <a:t>Зона отдыха</a:t>
            </a:r>
            <a:endParaRPr lang="ru-RU" sz="1575" dirty="0">
              <a:solidFill>
                <a:schemeClr val="tx1"/>
              </a:solidFill>
            </a:endParaRPr>
          </a:p>
          <a:p>
            <a:pPr marL="48020" indent="0">
              <a:buNone/>
            </a:pPr>
            <a:r>
              <a:rPr lang="ru-RU" sz="1575" dirty="0">
                <a:solidFill>
                  <a:schemeClr val="tx1"/>
                </a:solidFill>
              </a:rPr>
              <a:t>                          </a:t>
            </a:r>
          </a:p>
          <a:p>
            <a:pPr marL="48020" indent="0">
              <a:buNone/>
            </a:pPr>
            <a:endParaRPr lang="ru-RU" sz="1575" dirty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endParaRPr lang="ru-RU" sz="1575" dirty="0">
              <a:solidFill>
                <a:schemeClr val="tx1"/>
              </a:solidFill>
            </a:endParaRPr>
          </a:p>
        </p:txBody>
      </p:sp>
      <p:cxnSp>
        <p:nvCxnSpPr>
          <p:cNvPr id="49" name="Прямая со стрелкой 48"/>
          <p:cNvCxnSpPr/>
          <p:nvPr/>
        </p:nvCxnSpPr>
        <p:spPr>
          <a:xfrm flipH="1">
            <a:off x="6710630" y="7697810"/>
            <a:ext cx="4163289" cy="16917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stCxn id="54" idx="1"/>
          </p:cNvCxnSpPr>
          <p:nvPr/>
        </p:nvCxnSpPr>
        <p:spPr>
          <a:xfrm flipH="1" flipV="1">
            <a:off x="6672187" y="5828778"/>
            <a:ext cx="4138476" cy="17142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Объект 13"/>
          <p:cNvSpPr txBox="1">
            <a:spLocks/>
          </p:cNvSpPr>
          <p:nvPr/>
        </p:nvSpPr>
        <p:spPr>
          <a:xfrm>
            <a:off x="10810663" y="5846031"/>
            <a:ext cx="1576336" cy="308342"/>
          </a:xfrm>
          <a:prstGeom prst="rect">
            <a:avLst/>
          </a:prstGeom>
        </p:spPr>
        <p:txBody>
          <a:bodyPr vert="horz" lIns="96037" tIns="48019" rIns="96037" bIns="48019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 indent="0">
              <a:buNone/>
            </a:pPr>
            <a:r>
              <a:rPr lang="ru-RU" sz="1575" dirty="0">
                <a:solidFill>
                  <a:schemeClr val="tx1"/>
                </a:solidFill>
              </a:rPr>
              <a:t> </a:t>
            </a:r>
            <a:r>
              <a:rPr lang="ru-RU" sz="1575" dirty="0" smtClean="0">
                <a:solidFill>
                  <a:schemeClr val="tx1"/>
                </a:solidFill>
              </a:rPr>
              <a:t>Зона отдыха</a:t>
            </a:r>
            <a:endParaRPr lang="ru-RU" sz="1575" dirty="0">
              <a:solidFill>
                <a:schemeClr val="tx1"/>
              </a:solidFill>
            </a:endParaRPr>
          </a:p>
          <a:p>
            <a:pPr marL="48020" indent="0">
              <a:buNone/>
            </a:pPr>
            <a:r>
              <a:rPr lang="ru-RU" sz="1575" dirty="0">
                <a:solidFill>
                  <a:schemeClr val="tx1"/>
                </a:solidFill>
              </a:rPr>
              <a:t>                          </a:t>
            </a:r>
          </a:p>
          <a:p>
            <a:pPr marL="48020" indent="0">
              <a:buNone/>
            </a:pPr>
            <a:endParaRPr lang="ru-RU" sz="1575" dirty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endParaRPr lang="ru-RU" sz="1575" dirty="0">
              <a:solidFill>
                <a:schemeClr val="tx1"/>
              </a:solidFill>
            </a:endParaRPr>
          </a:p>
        </p:txBody>
      </p:sp>
      <p:cxnSp>
        <p:nvCxnSpPr>
          <p:cNvPr id="56" name="Прямая со стрелкой 55"/>
          <p:cNvCxnSpPr/>
          <p:nvPr/>
        </p:nvCxnSpPr>
        <p:spPr>
          <a:xfrm>
            <a:off x="2484061" y="9320122"/>
            <a:ext cx="3186622" cy="44924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>
            <a:off x="2708106" y="9972373"/>
            <a:ext cx="2156788" cy="11301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Объект 13"/>
          <p:cNvSpPr txBox="1">
            <a:spLocks/>
          </p:cNvSpPr>
          <p:nvPr/>
        </p:nvSpPr>
        <p:spPr>
          <a:xfrm>
            <a:off x="593412" y="9132177"/>
            <a:ext cx="2319440" cy="3814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835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19999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52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439997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20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159996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879994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599993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319991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5039990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759988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 algn="l"/>
            <a:r>
              <a:rPr lang="ru-RU" sz="1575" dirty="0" smtClean="0">
                <a:solidFill>
                  <a:schemeClr val="tx1"/>
                </a:solidFill>
              </a:rPr>
              <a:t>Альпийская горка</a:t>
            </a:r>
            <a:endParaRPr lang="ru-RU" sz="1575" dirty="0">
              <a:solidFill>
                <a:schemeClr val="tx1"/>
              </a:solidFill>
            </a:endParaRPr>
          </a:p>
        </p:txBody>
      </p:sp>
      <p:sp>
        <p:nvSpPr>
          <p:cNvPr id="62" name="Объект 13"/>
          <p:cNvSpPr txBox="1">
            <a:spLocks/>
          </p:cNvSpPr>
          <p:nvPr/>
        </p:nvSpPr>
        <p:spPr>
          <a:xfrm>
            <a:off x="683248" y="8734048"/>
            <a:ext cx="2062980" cy="298783"/>
          </a:xfrm>
          <a:prstGeom prst="rect">
            <a:avLst/>
          </a:prstGeom>
        </p:spPr>
        <p:txBody>
          <a:bodyPr vert="horz" lIns="96037" tIns="48019" rIns="96037" bIns="48019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 indent="0">
              <a:buNone/>
            </a:pPr>
            <a:r>
              <a:rPr lang="ru-RU" sz="1575" dirty="0">
                <a:solidFill>
                  <a:schemeClr val="tx1"/>
                </a:solidFill>
              </a:rPr>
              <a:t> </a:t>
            </a:r>
            <a:r>
              <a:rPr lang="ru-RU" sz="1575" dirty="0" smtClean="0">
                <a:solidFill>
                  <a:schemeClr val="tx1"/>
                </a:solidFill>
              </a:rPr>
              <a:t>Зона возле стелы</a:t>
            </a:r>
            <a:endParaRPr lang="ru-RU" sz="1575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00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Рисунок 3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15" r="15144" b="25113"/>
          <a:stretch/>
        </p:blipFill>
        <p:spPr>
          <a:xfrm>
            <a:off x="89271" y="8803079"/>
            <a:ext cx="2964121" cy="1777208"/>
          </a:xfrm>
          <a:prstGeom prst="rect">
            <a:avLst/>
          </a:prstGeom>
        </p:spPr>
      </p:pic>
      <p:pic>
        <p:nvPicPr>
          <p:cNvPr id="91" name="Рисунок 9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3" t="10621" r="11396" b="2517"/>
          <a:stretch/>
        </p:blipFill>
        <p:spPr>
          <a:xfrm>
            <a:off x="168231" y="6330461"/>
            <a:ext cx="2946757" cy="19393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69" r="24242" b="2281"/>
          <a:stretch/>
        </p:blipFill>
        <p:spPr>
          <a:xfrm>
            <a:off x="3251200" y="2243889"/>
            <a:ext cx="7099300" cy="848956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17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703384"/>
            <a:ext cx="15119350" cy="7891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66850" y="1839262"/>
            <a:ext cx="12904650" cy="6532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АРХИТЕКТУРНЫЕ РЕШЕНИЯ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по Благоустройству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территории перед домом культуры в г. Мглине Брянской области.</a:t>
            </a:r>
          </a:p>
        </p:txBody>
      </p:sp>
      <p:cxnSp>
        <p:nvCxnSpPr>
          <p:cNvPr id="20" name="Прямая со стрелкой 19"/>
          <p:cNvCxnSpPr>
            <a:stCxn id="24" idx="3"/>
          </p:cNvCxnSpPr>
          <p:nvPr/>
        </p:nvCxnSpPr>
        <p:spPr>
          <a:xfrm>
            <a:off x="1844797" y="5400595"/>
            <a:ext cx="2700909" cy="378686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24" idx="3"/>
          </p:cNvCxnSpPr>
          <p:nvPr/>
        </p:nvCxnSpPr>
        <p:spPr>
          <a:xfrm>
            <a:off x="1844797" y="5400595"/>
            <a:ext cx="4360844" cy="317150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2368807" y="8161223"/>
            <a:ext cx="2685573" cy="197717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Объект 13"/>
          <p:cNvSpPr txBox="1">
            <a:spLocks/>
          </p:cNvSpPr>
          <p:nvPr/>
        </p:nvSpPr>
        <p:spPr>
          <a:xfrm>
            <a:off x="118350" y="7880151"/>
            <a:ext cx="2877522" cy="420706"/>
          </a:xfrm>
          <a:prstGeom prst="rect">
            <a:avLst/>
          </a:prstGeom>
        </p:spPr>
        <p:txBody>
          <a:bodyPr vert="horz" lIns="96037" tIns="48019" rIns="96037" bIns="48019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 indent="0">
              <a:buNone/>
            </a:pPr>
            <a:r>
              <a:rPr lang="ru-RU" sz="1575" dirty="0" smtClean="0">
                <a:solidFill>
                  <a:schemeClr val="tx1"/>
                </a:solidFill>
              </a:rPr>
              <a:t>Арка главного входа - 1</a:t>
            </a:r>
            <a:r>
              <a:rPr lang="ru-RU" sz="1575" dirty="0" smtClean="0">
                <a:solidFill>
                  <a:schemeClr val="tx1"/>
                </a:solidFill>
              </a:rPr>
              <a:t>шт;</a:t>
            </a:r>
            <a:endParaRPr lang="ru-RU" sz="1575" dirty="0">
              <a:solidFill>
                <a:schemeClr val="tx1"/>
              </a:solidFill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44" r="4941" b="20518"/>
          <a:stretch/>
        </p:blipFill>
        <p:spPr>
          <a:xfrm>
            <a:off x="1264843" y="3454434"/>
            <a:ext cx="1295399" cy="1118327"/>
          </a:xfrm>
          <a:prstGeom prst="rect">
            <a:avLst/>
          </a:prstGeom>
        </p:spPr>
      </p:pic>
      <p:sp>
        <p:nvSpPr>
          <p:cNvPr id="34" name="Объект 13"/>
          <p:cNvSpPr txBox="1">
            <a:spLocks/>
          </p:cNvSpPr>
          <p:nvPr/>
        </p:nvSpPr>
        <p:spPr>
          <a:xfrm>
            <a:off x="1226742" y="3528733"/>
            <a:ext cx="1334202" cy="3715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835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19999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52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439997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20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159996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879994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599993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319991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5039990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759988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/>
            <a:r>
              <a:rPr lang="ru-RU" sz="1575" dirty="0" smtClean="0">
                <a:solidFill>
                  <a:schemeClr val="tx1"/>
                </a:solidFill>
              </a:rPr>
              <a:t>Урны - 8шт; </a:t>
            </a:r>
            <a:endParaRPr lang="ru-RU" sz="1575" dirty="0">
              <a:solidFill>
                <a:schemeClr val="tx1"/>
              </a:solidFill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>
            <a:off x="2272032" y="4349643"/>
            <a:ext cx="2136992" cy="207798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2272032" y="4357753"/>
            <a:ext cx="3351647" cy="25043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Рисунок 4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5" t="-7158" r="60624" b="28945"/>
          <a:stretch/>
        </p:blipFill>
        <p:spPr>
          <a:xfrm>
            <a:off x="190042" y="3547503"/>
            <a:ext cx="952500" cy="2024524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33" r="27309" b="26219"/>
          <a:stretch/>
        </p:blipFill>
        <p:spPr>
          <a:xfrm>
            <a:off x="5740400" y="2981731"/>
            <a:ext cx="2146300" cy="1909858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0" t="7530" r="57456" b="43464"/>
          <a:stretch/>
        </p:blipFill>
        <p:spPr>
          <a:xfrm>
            <a:off x="2728102" y="3451323"/>
            <a:ext cx="1407303" cy="1130437"/>
          </a:xfrm>
          <a:prstGeom prst="rect">
            <a:avLst/>
          </a:prstGeom>
        </p:spPr>
      </p:pic>
      <p:sp>
        <p:nvSpPr>
          <p:cNvPr id="23" name="Объект 13"/>
          <p:cNvSpPr txBox="1">
            <a:spLocks/>
          </p:cNvSpPr>
          <p:nvPr/>
        </p:nvSpPr>
        <p:spPr>
          <a:xfrm>
            <a:off x="2616199" y="3512386"/>
            <a:ext cx="1558009" cy="34107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835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19999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52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439997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20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159996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879994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599993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319991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5039990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759988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/>
            <a:r>
              <a:rPr lang="ru-RU" sz="1575" dirty="0" smtClean="0">
                <a:solidFill>
                  <a:schemeClr val="tx1"/>
                </a:solidFill>
              </a:rPr>
              <a:t>Лавки - 27шт; </a:t>
            </a:r>
            <a:endParaRPr lang="ru-RU" sz="1575" dirty="0">
              <a:solidFill>
                <a:schemeClr val="tx1"/>
              </a:solidFill>
            </a:endParaRPr>
          </a:p>
        </p:txBody>
      </p:sp>
      <p:sp>
        <p:nvSpPr>
          <p:cNvPr id="24" name="Объект 13"/>
          <p:cNvSpPr txBox="1">
            <a:spLocks/>
          </p:cNvSpPr>
          <p:nvPr/>
        </p:nvSpPr>
        <p:spPr>
          <a:xfrm>
            <a:off x="146664" y="5257550"/>
            <a:ext cx="1698133" cy="286090"/>
          </a:xfrm>
          <a:prstGeom prst="rect">
            <a:avLst/>
          </a:prstGeom>
        </p:spPr>
        <p:txBody>
          <a:bodyPr vert="horz" lIns="96037" tIns="48019" rIns="96037" bIns="48019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 indent="0">
              <a:buNone/>
            </a:pPr>
            <a:r>
              <a:rPr lang="ru-RU" sz="1575" dirty="0">
                <a:solidFill>
                  <a:schemeClr val="tx1"/>
                </a:solidFill>
              </a:rPr>
              <a:t> </a:t>
            </a:r>
            <a:r>
              <a:rPr lang="ru-RU" sz="1575" dirty="0" smtClean="0">
                <a:solidFill>
                  <a:schemeClr val="tx1"/>
                </a:solidFill>
              </a:rPr>
              <a:t>фонарь -23шт;</a:t>
            </a:r>
            <a:endParaRPr lang="ru-RU" sz="1575" dirty="0">
              <a:solidFill>
                <a:schemeClr val="tx1"/>
              </a:solidFill>
            </a:endParaRPr>
          </a:p>
          <a:p>
            <a:pPr marL="48020" indent="0">
              <a:buNone/>
            </a:pPr>
            <a:r>
              <a:rPr lang="ru-RU" sz="1575" dirty="0">
                <a:solidFill>
                  <a:schemeClr val="tx1"/>
                </a:solidFill>
              </a:rPr>
              <a:t>                          </a:t>
            </a:r>
          </a:p>
          <a:p>
            <a:pPr marL="48020" indent="0">
              <a:buNone/>
            </a:pPr>
            <a:endParaRPr lang="ru-RU" sz="1575" dirty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endParaRPr lang="ru-RU" sz="1575" dirty="0">
              <a:solidFill>
                <a:schemeClr val="tx1"/>
              </a:solidFill>
            </a:endParaRPr>
          </a:p>
        </p:txBody>
      </p:sp>
      <p:cxnSp>
        <p:nvCxnSpPr>
          <p:cNvPr id="60" name="Прямая со стрелкой 59"/>
          <p:cNvCxnSpPr>
            <a:stCxn id="24" idx="3"/>
          </p:cNvCxnSpPr>
          <p:nvPr/>
        </p:nvCxnSpPr>
        <p:spPr>
          <a:xfrm>
            <a:off x="1844797" y="5400595"/>
            <a:ext cx="3669886" cy="194616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Объект 13"/>
          <p:cNvSpPr txBox="1">
            <a:spLocks/>
          </p:cNvSpPr>
          <p:nvPr/>
        </p:nvSpPr>
        <p:spPr>
          <a:xfrm>
            <a:off x="5741120" y="3060791"/>
            <a:ext cx="2145580" cy="7241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835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19999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52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439997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20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159996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879994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599993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319991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5039990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759988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 algn="l"/>
            <a:r>
              <a:rPr lang="ru-RU" sz="1575" dirty="0" smtClean="0">
                <a:solidFill>
                  <a:schemeClr val="tx1"/>
                </a:solidFill>
              </a:rPr>
              <a:t>Кольца молодоженов - 2шт; </a:t>
            </a:r>
            <a:endParaRPr lang="ru-RU" sz="1575" dirty="0">
              <a:solidFill>
                <a:schemeClr val="tx1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6665606" y="4686854"/>
            <a:ext cx="52231" cy="202654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Рисунок 6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22" r="24273" b="11809"/>
          <a:stretch/>
        </p:blipFill>
        <p:spPr>
          <a:xfrm>
            <a:off x="8310594" y="3610800"/>
            <a:ext cx="2362201" cy="2360266"/>
          </a:xfrm>
          <a:prstGeom prst="rect">
            <a:avLst/>
          </a:prstGeom>
        </p:spPr>
      </p:pic>
      <p:sp>
        <p:nvSpPr>
          <p:cNvPr id="70" name="Объект 13"/>
          <p:cNvSpPr txBox="1">
            <a:spLocks/>
          </p:cNvSpPr>
          <p:nvPr/>
        </p:nvSpPr>
        <p:spPr>
          <a:xfrm>
            <a:off x="8418905" y="3588631"/>
            <a:ext cx="2145580" cy="7241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835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19999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52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439997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20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159996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879994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599993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319991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5039990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759988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 algn="l"/>
            <a:r>
              <a:rPr lang="ru-RU" sz="1575" dirty="0" smtClean="0">
                <a:solidFill>
                  <a:schemeClr val="tx1"/>
                </a:solidFill>
              </a:rPr>
              <a:t>Дерево молодоженов - 1шт; </a:t>
            </a:r>
            <a:endParaRPr lang="ru-RU" sz="1575" dirty="0">
              <a:solidFill>
                <a:schemeClr val="tx1"/>
              </a:solidFill>
            </a:endParaRPr>
          </a:p>
        </p:txBody>
      </p:sp>
      <p:pic>
        <p:nvPicPr>
          <p:cNvPr id="72" name="Рисунок 7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7" r="48232" b="29402"/>
          <a:stretch/>
        </p:blipFill>
        <p:spPr>
          <a:xfrm>
            <a:off x="10827707" y="4489751"/>
            <a:ext cx="2407143" cy="2372302"/>
          </a:xfrm>
          <a:prstGeom prst="rect">
            <a:avLst/>
          </a:prstGeom>
        </p:spPr>
      </p:pic>
      <p:sp>
        <p:nvSpPr>
          <p:cNvPr id="73" name="Объект 13"/>
          <p:cNvSpPr txBox="1">
            <a:spLocks/>
          </p:cNvSpPr>
          <p:nvPr/>
        </p:nvSpPr>
        <p:spPr>
          <a:xfrm>
            <a:off x="10870467" y="4518053"/>
            <a:ext cx="2145580" cy="7241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835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19999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52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439997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20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159996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879994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599993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319991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5039990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759988" indent="0" algn="ctr" defTabSz="719999" rtl="0" eaLnBrk="1" latinLnBrk="0" hangingPunct="1">
              <a:spcBef>
                <a:spcPts val="1575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 algn="l"/>
            <a:r>
              <a:rPr lang="ru-RU" sz="1575" dirty="0" smtClean="0">
                <a:solidFill>
                  <a:schemeClr val="tx1"/>
                </a:solidFill>
              </a:rPr>
              <a:t>Лавка молодоженов - 1шт; </a:t>
            </a:r>
            <a:endParaRPr lang="ru-RU" sz="1575" dirty="0">
              <a:solidFill>
                <a:schemeClr val="tx1"/>
              </a:solidFill>
            </a:endParaRPr>
          </a:p>
        </p:txBody>
      </p:sp>
      <p:pic>
        <p:nvPicPr>
          <p:cNvPr id="84" name="Рисунок 83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53" r="33333" b="19320"/>
          <a:stretch/>
        </p:blipFill>
        <p:spPr>
          <a:xfrm>
            <a:off x="9347655" y="6597582"/>
            <a:ext cx="2221038" cy="2059146"/>
          </a:xfrm>
          <a:prstGeom prst="rect">
            <a:avLst/>
          </a:prstGeom>
        </p:spPr>
      </p:pic>
      <p:sp>
        <p:nvSpPr>
          <p:cNvPr id="26" name="Объект 13"/>
          <p:cNvSpPr txBox="1">
            <a:spLocks/>
          </p:cNvSpPr>
          <p:nvPr/>
        </p:nvSpPr>
        <p:spPr>
          <a:xfrm>
            <a:off x="9688264" y="6625146"/>
            <a:ext cx="1472468" cy="304357"/>
          </a:xfrm>
          <a:prstGeom prst="rect">
            <a:avLst/>
          </a:prstGeom>
        </p:spPr>
        <p:txBody>
          <a:bodyPr vert="horz" lIns="96037" tIns="48019" rIns="96037" bIns="48019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 indent="0">
              <a:buNone/>
            </a:pPr>
            <a:r>
              <a:rPr lang="ru-RU" sz="1575" dirty="0" smtClean="0">
                <a:solidFill>
                  <a:schemeClr val="tx1"/>
                </a:solidFill>
              </a:rPr>
              <a:t>Качели-4шт;</a:t>
            </a:r>
            <a:endParaRPr lang="ru-RU" sz="1575" dirty="0">
              <a:solidFill>
                <a:schemeClr val="tx1"/>
              </a:solidFill>
            </a:endParaRPr>
          </a:p>
          <a:p>
            <a:pPr marL="48020" indent="0">
              <a:buNone/>
            </a:pPr>
            <a:r>
              <a:rPr lang="ru-RU" sz="1575" dirty="0">
                <a:solidFill>
                  <a:schemeClr val="tx1"/>
                </a:solidFill>
              </a:rPr>
              <a:t>                          </a:t>
            </a:r>
          </a:p>
          <a:p>
            <a:pPr marL="48020" indent="0">
              <a:buNone/>
            </a:pPr>
            <a:endParaRPr lang="ru-RU" sz="1575" dirty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endParaRPr lang="ru-RU" sz="1575" dirty="0">
              <a:solidFill>
                <a:schemeClr val="tx1"/>
              </a:solidFill>
            </a:endParaRPr>
          </a:p>
        </p:txBody>
      </p:sp>
      <p:cxnSp>
        <p:nvCxnSpPr>
          <p:cNvPr id="75" name="Прямая со стрелкой 74"/>
          <p:cNvCxnSpPr/>
          <p:nvPr/>
        </p:nvCxnSpPr>
        <p:spPr>
          <a:xfrm flipH="1">
            <a:off x="6959601" y="7782377"/>
            <a:ext cx="2728663" cy="1964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 flipH="1">
            <a:off x="6502402" y="7776638"/>
            <a:ext cx="3185862" cy="23008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7" name="Рисунок 86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1" r="32429"/>
          <a:stretch/>
        </p:blipFill>
        <p:spPr>
          <a:xfrm>
            <a:off x="11789386" y="6991922"/>
            <a:ext cx="2285089" cy="2617870"/>
          </a:xfrm>
          <a:prstGeom prst="rect">
            <a:avLst/>
          </a:prstGeom>
        </p:spPr>
      </p:pic>
      <p:sp>
        <p:nvSpPr>
          <p:cNvPr id="80" name="Объект 13"/>
          <p:cNvSpPr txBox="1">
            <a:spLocks/>
          </p:cNvSpPr>
          <p:nvPr/>
        </p:nvSpPr>
        <p:spPr>
          <a:xfrm>
            <a:off x="12126664" y="9318147"/>
            <a:ext cx="1472468" cy="304357"/>
          </a:xfrm>
          <a:prstGeom prst="rect">
            <a:avLst/>
          </a:prstGeom>
        </p:spPr>
        <p:txBody>
          <a:bodyPr vert="horz" lIns="96037" tIns="48019" rIns="96037" bIns="48019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 indent="0">
              <a:buNone/>
            </a:pPr>
            <a:r>
              <a:rPr lang="ru-RU" sz="1575" dirty="0" smtClean="0">
                <a:solidFill>
                  <a:schemeClr val="tx1"/>
                </a:solidFill>
              </a:rPr>
              <a:t>Стела-1шт;</a:t>
            </a:r>
            <a:endParaRPr lang="ru-RU" sz="1575" dirty="0">
              <a:solidFill>
                <a:schemeClr val="tx1"/>
              </a:solidFill>
            </a:endParaRPr>
          </a:p>
          <a:p>
            <a:pPr marL="48020" indent="0">
              <a:buNone/>
            </a:pPr>
            <a:r>
              <a:rPr lang="ru-RU" sz="1575" dirty="0">
                <a:solidFill>
                  <a:schemeClr val="tx1"/>
                </a:solidFill>
              </a:rPr>
              <a:t>                          </a:t>
            </a:r>
          </a:p>
          <a:p>
            <a:pPr marL="48020" indent="0">
              <a:buNone/>
            </a:pPr>
            <a:endParaRPr lang="ru-RU" sz="1575" dirty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endParaRPr lang="ru-RU" sz="1575" dirty="0">
              <a:solidFill>
                <a:schemeClr val="tx1"/>
              </a:solidFill>
            </a:endParaRPr>
          </a:p>
        </p:txBody>
      </p:sp>
      <p:pic>
        <p:nvPicPr>
          <p:cNvPr id="90" name="Рисунок 8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0355" y="7833982"/>
            <a:ext cx="219033" cy="344817"/>
          </a:xfrm>
          <a:prstGeom prst="rect">
            <a:avLst/>
          </a:prstGeom>
        </p:spPr>
      </p:pic>
      <p:pic>
        <p:nvPicPr>
          <p:cNvPr id="93" name="Рисунок 92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72" t="37341" r="26874" b="17996"/>
          <a:stretch/>
        </p:blipFill>
        <p:spPr>
          <a:xfrm>
            <a:off x="6959601" y="9272165"/>
            <a:ext cx="2980074" cy="1372382"/>
          </a:xfrm>
          <a:prstGeom prst="rect">
            <a:avLst/>
          </a:prstGeom>
        </p:spPr>
      </p:pic>
      <p:sp>
        <p:nvSpPr>
          <p:cNvPr id="83" name="Объект 13"/>
          <p:cNvSpPr txBox="1">
            <a:spLocks/>
          </p:cNvSpPr>
          <p:nvPr/>
        </p:nvSpPr>
        <p:spPr>
          <a:xfrm>
            <a:off x="7307739" y="9367970"/>
            <a:ext cx="2428678" cy="250264"/>
          </a:xfrm>
          <a:prstGeom prst="rect">
            <a:avLst/>
          </a:prstGeom>
        </p:spPr>
        <p:txBody>
          <a:bodyPr vert="horz" lIns="96037" tIns="48019" rIns="96037" bIns="48019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 indent="0">
              <a:buNone/>
            </a:pPr>
            <a:r>
              <a:rPr lang="ru-RU" sz="1575" dirty="0" smtClean="0">
                <a:solidFill>
                  <a:schemeClr val="tx1"/>
                </a:solidFill>
              </a:rPr>
              <a:t>Альпийская горка-1шт;</a:t>
            </a:r>
            <a:endParaRPr lang="ru-RU" sz="1575" dirty="0">
              <a:solidFill>
                <a:schemeClr val="tx1"/>
              </a:solidFill>
            </a:endParaRPr>
          </a:p>
          <a:p>
            <a:pPr marL="48020" indent="0">
              <a:buNone/>
            </a:pPr>
            <a:r>
              <a:rPr lang="ru-RU" sz="1575" dirty="0">
                <a:solidFill>
                  <a:schemeClr val="tx1"/>
                </a:solidFill>
              </a:rPr>
              <a:t>                          </a:t>
            </a:r>
          </a:p>
          <a:p>
            <a:pPr marL="48020" indent="0">
              <a:buNone/>
            </a:pPr>
            <a:endParaRPr lang="ru-RU" sz="1575" dirty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endParaRPr lang="ru-RU" sz="1575" dirty="0">
              <a:solidFill>
                <a:schemeClr val="tx1"/>
              </a:solidFill>
            </a:endParaRPr>
          </a:p>
        </p:txBody>
      </p:sp>
      <p:cxnSp>
        <p:nvCxnSpPr>
          <p:cNvPr id="94" name="Прямая со стрелкой 93"/>
          <p:cNvCxnSpPr/>
          <p:nvPr/>
        </p:nvCxnSpPr>
        <p:spPr>
          <a:xfrm flipH="1">
            <a:off x="5671506" y="9577052"/>
            <a:ext cx="1557913" cy="2338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 flipH="1" flipV="1">
            <a:off x="6807200" y="8813685"/>
            <a:ext cx="5224078" cy="67941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7798728" y="6134555"/>
            <a:ext cx="3362004" cy="72749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7229419" y="5279928"/>
            <a:ext cx="1351977" cy="14776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3950236" y="3871464"/>
            <a:ext cx="1420615" cy="255616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964236" y="3894515"/>
            <a:ext cx="1570740" cy="133050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бъект 13"/>
          <p:cNvSpPr txBox="1">
            <a:spLocks/>
          </p:cNvSpPr>
          <p:nvPr/>
        </p:nvSpPr>
        <p:spPr>
          <a:xfrm>
            <a:off x="118350" y="8778952"/>
            <a:ext cx="1726447" cy="420706"/>
          </a:xfrm>
          <a:prstGeom prst="rect">
            <a:avLst/>
          </a:prstGeom>
        </p:spPr>
        <p:txBody>
          <a:bodyPr vert="horz" lIns="96037" tIns="48019" rIns="96037" bIns="48019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 indent="0">
              <a:buNone/>
            </a:pPr>
            <a:r>
              <a:rPr lang="ru-RU" sz="1575" dirty="0" smtClean="0">
                <a:solidFill>
                  <a:schemeClr val="tx1"/>
                </a:solidFill>
              </a:rPr>
              <a:t>Ограждение </a:t>
            </a:r>
            <a:r>
              <a:rPr lang="ru-RU" sz="1575" b="1" dirty="0" smtClean="0">
                <a:solidFill>
                  <a:schemeClr val="tx1"/>
                </a:solidFill>
              </a:rPr>
              <a:t>тип 1</a:t>
            </a:r>
            <a:r>
              <a:rPr lang="ru-RU" sz="1575" dirty="0" smtClean="0">
                <a:solidFill>
                  <a:schemeClr val="tx1"/>
                </a:solidFill>
              </a:rPr>
              <a:t>- 40</a:t>
            </a:r>
            <a:r>
              <a:rPr lang="ru-RU" sz="1575" dirty="0" smtClean="0">
                <a:solidFill>
                  <a:schemeClr val="tx1"/>
                </a:solidFill>
              </a:rPr>
              <a:t>шт;</a:t>
            </a:r>
            <a:endParaRPr lang="ru-RU" sz="1575" dirty="0">
              <a:solidFill>
                <a:schemeClr val="tx1"/>
              </a:solidFill>
            </a:endParaRPr>
          </a:p>
        </p:txBody>
      </p:sp>
      <p:sp>
        <p:nvSpPr>
          <p:cNvPr id="51" name="Объект 13"/>
          <p:cNvSpPr txBox="1">
            <a:spLocks/>
          </p:cNvSpPr>
          <p:nvPr/>
        </p:nvSpPr>
        <p:spPr>
          <a:xfrm>
            <a:off x="1422677" y="10070497"/>
            <a:ext cx="1483044" cy="502749"/>
          </a:xfrm>
          <a:prstGeom prst="rect">
            <a:avLst/>
          </a:prstGeom>
        </p:spPr>
        <p:txBody>
          <a:bodyPr vert="horz" lIns="96037" tIns="48019" rIns="96037" bIns="48019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20" indent="0">
              <a:buNone/>
            </a:pPr>
            <a:r>
              <a:rPr lang="ru-RU" sz="1575" dirty="0" smtClean="0">
                <a:solidFill>
                  <a:schemeClr val="tx1"/>
                </a:solidFill>
              </a:rPr>
              <a:t>Ограждение </a:t>
            </a:r>
            <a:r>
              <a:rPr lang="ru-RU" sz="1575" b="1" dirty="0" smtClean="0">
                <a:solidFill>
                  <a:schemeClr val="tx1"/>
                </a:solidFill>
              </a:rPr>
              <a:t>тип 2</a:t>
            </a:r>
            <a:r>
              <a:rPr lang="ru-RU" sz="1575" dirty="0" smtClean="0">
                <a:solidFill>
                  <a:schemeClr val="tx1"/>
                </a:solidFill>
              </a:rPr>
              <a:t>- 17</a:t>
            </a:r>
            <a:r>
              <a:rPr lang="ru-RU" sz="1575" dirty="0" smtClean="0">
                <a:solidFill>
                  <a:schemeClr val="tx1"/>
                </a:solidFill>
              </a:rPr>
              <a:t>шт;</a:t>
            </a:r>
            <a:endParaRPr lang="ru-RU" sz="1575" dirty="0">
              <a:solidFill>
                <a:schemeClr val="tx1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2921001" y="9501966"/>
            <a:ext cx="1253207" cy="21888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>
            <a:off x="2952745" y="9509577"/>
            <a:ext cx="1389741" cy="79237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644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465" y="0"/>
            <a:ext cx="15272985" cy="107997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18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716030" y="8757138"/>
            <a:ext cx="7228546" cy="149666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7936775" y="8904939"/>
            <a:ext cx="6869471" cy="117948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СХЕМА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по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Благоустройству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территории перед домом культуры в г. Мглине Брянской области.</a:t>
            </a:r>
          </a:p>
        </p:txBody>
      </p:sp>
    </p:spTree>
    <p:extLst>
      <p:ext uri="{BB962C8B-B14F-4D97-AF65-F5344CB8AC3E}">
        <p14:creationId xmlns:p14="http://schemas.microsoft.com/office/powerpoint/2010/main" val="170455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089400" y="4152900"/>
            <a:ext cx="7396513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</a:rPr>
              <a:t>АРХИТЕКТУРНАЯ КОНЦЕПЦИЯ ПРОЕКТА</a:t>
            </a:r>
            <a:endParaRPr lang="ru-RU" sz="3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69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2"/>
          <a:stretch/>
        </p:blipFill>
        <p:spPr>
          <a:xfrm>
            <a:off x="203199" y="2173541"/>
            <a:ext cx="14805337" cy="85109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1703384"/>
            <a:ext cx="15119350" cy="49171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051300" y="1509300"/>
            <a:ext cx="7396513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</a:rPr>
              <a:t>СИТУАЦИОННЫЙ ПЛАН</a:t>
            </a:r>
            <a:endParaRPr lang="ru-RU" sz="3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3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Объект 13"/>
          <p:cNvSpPr txBox="1">
            <a:spLocks/>
          </p:cNvSpPr>
          <p:nvPr/>
        </p:nvSpPr>
        <p:spPr>
          <a:xfrm>
            <a:off x="683248" y="9320961"/>
            <a:ext cx="10213776" cy="10019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439997" rtl="0" eaLnBrk="1" latinLnBrk="0" hangingPunct="1">
              <a:lnSpc>
                <a:spcPct val="120000"/>
              </a:lnSpc>
              <a:spcBef>
                <a:spcPts val="1575"/>
              </a:spcBef>
              <a:buClr>
                <a:schemeClr val="tx1"/>
              </a:buClr>
              <a:buFont typeface="Arial" panose="020B0604020202020204" pitchFamily="34" charset="0"/>
              <a:buNone/>
              <a:defRPr sz="3465" kern="1200" cap="all" baseline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19999" indent="0" algn="ctr" defTabSz="1439997" rtl="0" eaLnBrk="1" latinLnBrk="0" hangingPunct="1">
              <a:lnSpc>
                <a:spcPct val="120000"/>
              </a:lnSpc>
              <a:spcBef>
                <a:spcPts val="787"/>
              </a:spcBef>
              <a:buClr>
                <a:schemeClr val="tx1"/>
              </a:buClr>
              <a:buFont typeface="Arial" panose="020B0604020202020204" pitchFamily="34" charset="0"/>
              <a:buNone/>
              <a:defRPr sz="315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439997" indent="0" algn="ctr" defTabSz="1439997" rtl="0" eaLnBrk="1" latinLnBrk="0" hangingPunct="1">
              <a:lnSpc>
                <a:spcPct val="120000"/>
              </a:lnSpc>
              <a:spcBef>
                <a:spcPts val="787"/>
              </a:spcBef>
              <a:buClr>
                <a:schemeClr val="tx1"/>
              </a:buClr>
              <a:buFont typeface="Arial" panose="020B0604020202020204" pitchFamily="34" charset="0"/>
              <a:buNone/>
              <a:defRPr sz="2835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2159996" indent="0" algn="ctr" defTabSz="1439997" rtl="0" eaLnBrk="1" latinLnBrk="0" hangingPunct="1">
              <a:lnSpc>
                <a:spcPct val="120000"/>
              </a:lnSpc>
              <a:spcBef>
                <a:spcPts val="787"/>
              </a:spcBef>
              <a:buClr>
                <a:schemeClr val="tx1"/>
              </a:buClr>
              <a:buFont typeface="Arial" panose="020B0604020202020204" pitchFamily="34" charset="0"/>
              <a:buNone/>
              <a:defRPr sz="252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879994" indent="0" algn="ctr" defTabSz="1439997" rtl="0" eaLnBrk="1" latinLnBrk="0" hangingPunct="1">
              <a:lnSpc>
                <a:spcPct val="120000"/>
              </a:lnSpc>
              <a:spcBef>
                <a:spcPts val="787"/>
              </a:spcBef>
              <a:buClr>
                <a:schemeClr val="tx1"/>
              </a:buClr>
              <a:buFont typeface="Arial" panose="020B0604020202020204" pitchFamily="34" charset="0"/>
              <a:buNone/>
              <a:defRPr sz="252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3599993" indent="0" algn="ctr" defTabSz="1439997" rtl="0" eaLnBrk="1" latinLnBrk="0" hangingPunct="1">
              <a:lnSpc>
                <a:spcPct val="120000"/>
              </a:lnSpc>
              <a:spcBef>
                <a:spcPts val="787"/>
              </a:spcBef>
              <a:buClr>
                <a:schemeClr val="tx1"/>
              </a:buClr>
              <a:buFont typeface="Arial" panose="020B0604020202020204" pitchFamily="34" charset="0"/>
              <a:buNone/>
              <a:defRPr sz="252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4319991" indent="0" algn="ctr" defTabSz="1439997" rtl="0" eaLnBrk="1" latinLnBrk="0" hangingPunct="1">
              <a:lnSpc>
                <a:spcPct val="120000"/>
              </a:lnSpc>
              <a:spcBef>
                <a:spcPts val="787"/>
              </a:spcBef>
              <a:buClr>
                <a:schemeClr val="tx1"/>
              </a:buClr>
              <a:buFont typeface="Arial" panose="020B0604020202020204" pitchFamily="34" charset="0"/>
              <a:buNone/>
              <a:defRPr sz="252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5039990" indent="0" algn="ctr" defTabSz="1439997" rtl="0" eaLnBrk="1" latinLnBrk="0" hangingPunct="1">
              <a:lnSpc>
                <a:spcPct val="120000"/>
              </a:lnSpc>
              <a:spcBef>
                <a:spcPts val="787"/>
              </a:spcBef>
              <a:buClr>
                <a:schemeClr val="tx1"/>
              </a:buClr>
              <a:buFont typeface="Arial" panose="020B0604020202020204" pitchFamily="34" charset="0"/>
              <a:buNone/>
              <a:defRPr sz="252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5759988" indent="0" algn="ctr" defTabSz="1439997" rtl="0" eaLnBrk="1" latinLnBrk="0" hangingPunct="1">
              <a:lnSpc>
                <a:spcPct val="120000"/>
              </a:lnSpc>
              <a:spcBef>
                <a:spcPts val="787"/>
              </a:spcBef>
              <a:buClr>
                <a:schemeClr val="tx1"/>
              </a:buClr>
              <a:buFont typeface="Arial" panose="020B0604020202020204" pitchFamily="34" charset="0"/>
              <a:buNone/>
              <a:defRPr sz="252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45720" algn="l"/>
            <a:r>
              <a:rPr lang="ru-RU" sz="2000" b="1" u="sng" dirty="0" smtClean="0">
                <a:solidFill>
                  <a:schemeClr val="accent2">
                    <a:lumMod val="50000"/>
                  </a:schemeClr>
                </a:solidFill>
              </a:rPr>
              <a:t>Объекты благоустройства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  <a:p>
            <a:pPr marL="45720" algn="l"/>
            <a:r>
              <a:rPr lang="ru-RU" sz="2000" b="1" dirty="0" smtClean="0">
                <a:solidFill>
                  <a:schemeClr val="tx1"/>
                </a:solidFill>
              </a:rPr>
              <a:t>1. </a:t>
            </a:r>
            <a:r>
              <a:rPr lang="ru-RU" sz="1600" dirty="0">
                <a:solidFill>
                  <a:schemeClr val="tx1"/>
                </a:solidFill>
              </a:rPr>
              <a:t>дизайн-проект на Благоустройство территории перед домом культуры в г. Мглине Брянской области.</a:t>
            </a:r>
            <a:endParaRPr lang="ru-RU" sz="15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612" y="2797433"/>
            <a:ext cx="4733925" cy="2960597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1137900" y="4864100"/>
            <a:ext cx="3870637" cy="1385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0612" y="5093735"/>
            <a:ext cx="3627924" cy="226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06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204" y="6128435"/>
            <a:ext cx="6721575" cy="378088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684" y="2848251"/>
            <a:ext cx="6837891" cy="38463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02" y="6022047"/>
            <a:ext cx="8176078" cy="389099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4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703384"/>
            <a:ext cx="15119350" cy="7891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162300" y="1819494"/>
            <a:ext cx="11782276" cy="6730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</a:rPr>
              <a:t>АРХИТЕКТУРНОЕ РЕШЕНИЕ </a:t>
            </a:r>
            <a:r>
              <a:rPr lang="ru-RU" sz="2500" b="0" dirty="0">
                <a:solidFill>
                  <a:schemeClr val="accent2">
                    <a:lumMod val="75000"/>
                  </a:schemeClr>
                </a:solidFill>
              </a:rPr>
              <a:t>на «Строительство фонтана перед домом культуры в г. Мглине Брянской области»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972801" y="6374674"/>
            <a:ext cx="3840480" cy="53557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>
          <a:xfrm>
            <a:off x="11087100" y="6374674"/>
            <a:ext cx="3595551" cy="4441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/>
              <a:t>Сквер перед домом культуры</a:t>
            </a:r>
            <a:endParaRPr lang="ru-RU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72804" y="9641531"/>
            <a:ext cx="6614530" cy="620069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дзаголовок 2"/>
          <p:cNvSpPr txBox="1">
            <a:spLocks/>
          </p:cNvSpPr>
          <p:nvPr/>
        </p:nvSpPr>
        <p:spPr>
          <a:xfrm>
            <a:off x="683248" y="9641531"/>
            <a:ext cx="6404086" cy="4295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algn="l"/>
            <a:r>
              <a:rPr lang="ru-RU" dirty="0"/>
              <a:t>Благоустройство территории перед домом культуры в г. Мглине Брянской области.</a:t>
            </a:r>
          </a:p>
        </p:txBody>
      </p:sp>
    </p:spTree>
    <p:extLst>
      <p:ext uri="{BB962C8B-B14F-4D97-AF65-F5344CB8AC3E}">
        <p14:creationId xmlns:p14="http://schemas.microsoft.com/office/powerpoint/2010/main" val="249594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" y="2824612"/>
            <a:ext cx="14623803" cy="695946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5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703384"/>
            <a:ext cx="15119350" cy="7891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66850" y="1671011"/>
            <a:ext cx="2663734" cy="6730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ОБЩИЙ ВИД</a:t>
            </a:r>
            <a:endParaRPr lang="ru-RU" sz="2500" b="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05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1" y="2824612"/>
            <a:ext cx="14623804" cy="695946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6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703384"/>
            <a:ext cx="15119350" cy="7891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66850" y="1671011"/>
            <a:ext cx="2663734" cy="6730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ОБЩИЙ</a:t>
            </a:r>
            <a:r>
              <a:rPr lang="ru-RU" sz="2500" dirty="0" smtClean="0">
                <a:solidFill>
                  <a:srgbClr val="002060"/>
                </a:solidFill>
              </a:rPr>
              <a:t> </a:t>
            </a:r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ВИД</a:t>
            </a:r>
            <a:endParaRPr lang="ru-RU" sz="2500" b="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88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" y="2824612"/>
            <a:ext cx="14623805" cy="695946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7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703384"/>
            <a:ext cx="15119350" cy="7891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66850" y="1671011"/>
            <a:ext cx="2663734" cy="6730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ОБЩИЙ</a:t>
            </a:r>
            <a:r>
              <a:rPr lang="ru-RU" sz="2500" dirty="0" smtClean="0">
                <a:solidFill>
                  <a:srgbClr val="002060"/>
                </a:solidFill>
              </a:rPr>
              <a:t> </a:t>
            </a:r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ВИД</a:t>
            </a:r>
            <a:endParaRPr lang="ru-RU" sz="2500" b="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26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5" r="5416" b="9788"/>
          <a:stretch/>
        </p:blipFill>
        <p:spPr>
          <a:xfrm>
            <a:off x="274320" y="2824612"/>
            <a:ext cx="14623804" cy="695946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8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703384"/>
            <a:ext cx="15119350" cy="7891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66850" y="1671011"/>
            <a:ext cx="2663734" cy="6730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ОБЩИЙ</a:t>
            </a:r>
            <a:r>
              <a:rPr lang="ru-RU" sz="2500" dirty="0" smtClean="0">
                <a:solidFill>
                  <a:srgbClr val="002060"/>
                </a:solidFill>
              </a:rPr>
              <a:t> </a:t>
            </a:r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ВИД</a:t>
            </a:r>
            <a:endParaRPr lang="ru-RU" sz="2500" b="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06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19" y="2824612"/>
            <a:ext cx="14623805" cy="695946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48" y="359945"/>
            <a:ext cx="888084" cy="1240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018" y="359945"/>
            <a:ext cx="1262763" cy="96734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769101" y="359945"/>
            <a:ext cx="6095570" cy="1046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ОБЩЕСТВО С ОГРАНИЧЕННОЙ ОТВЕТСТВЕННОСТЬЮ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«АВАНПРОЕКТ»</a:t>
            </a:r>
          </a:p>
        </p:txBody>
      </p:sp>
      <p:sp>
        <p:nvSpPr>
          <p:cNvPr id="11" name="Объект 13"/>
          <p:cNvSpPr txBox="1">
            <a:spLocks/>
          </p:cNvSpPr>
          <p:nvPr/>
        </p:nvSpPr>
        <p:spPr>
          <a:xfrm>
            <a:off x="14389100" y="10369129"/>
            <a:ext cx="555476" cy="3153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Arial" pitchFamily="34" charset="0"/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9</a:t>
            </a:r>
          </a:p>
          <a:p>
            <a:pPr marL="45720" indent="0" algn="ctr">
              <a:buFont typeface="Arial" pitchFamily="34" charset="0"/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703384"/>
            <a:ext cx="15119350" cy="78917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66850" y="1671011"/>
            <a:ext cx="2663734" cy="6730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ОБЩИЙ</a:t>
            </a:r>
            <a:r>
              <a:rPr lang="ru-RU" sz="2500" dirty="0" smtClean="0">
                <a:solidFill>
                  <a:srgbClr val="002060"/>
                </a:solidFill>
              </a:rPr>
              <a:t> </a:t>
            </a:r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ВИД</a:t>
            </a:r>
            <a:endParaRPr lang="ru-RU" sz="2500" b="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06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1102</TotalTime>
  <Words>379</Words>
  <Application>Microsoft Office PowerPoint</Application>
  <PresentationFormat>Произвольный</PresentationFormat>
  <Paragraphs>109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ВСЕРОССИЙСКИЙ КОНКУРС ЛУЧШИХ ПРОЕКТОВ СОЗДАНИЯ КОМФОРТНОЙ ГОРОДСКОЙ СРЕДЫ</dc:title>
  <dc:creator>дом1</dc:creator>
  <cp:lastModifiedBy>дом1</cp:lastModifiedBy>
  <cp:revision>27</cp:revision>
  <dcterms:created xsi:type="dcterms:W3CDTF">2019-07-31T07:05:39Z</dcterms:created>
  <dcterms:modified xsi:type="dcterms:W3CDTF">2019-08-01T11:29:08Z</dcterms:modified>
</cp:coreProperties>
</file>